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 id="2147483650" r:id="rId2"/>
    <p:sldMasterId id="2147483651" r:id="rId3"/>
  </p:sldMasterIdLst>
  <p:notesMasterIdLst>
    <p:notesMasterId r:id="rId5"/>
  </p:notesMasterIdLst>
  <p:sldIdLst>
    <p:sldId id="256" r:id="rId4"/>
  </p:sldIdLst>
  <p:sldSz cx="30275213" cy="4280376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453">
          <p15:clr>
            <a:srgbClr val="A4A3A4"/>
          </p15:clr>
        </p15:guide>
        <p15:guide id="2" orient="horz" pos="24328">
          <p15:clr>
            <a:srgbClr val="A4A3A4"/>
          </p15:clr>
        </p15:guide>
        <p15:guide id="3" pos="-1319">
          <p15:clr>
            <a:srgbClr val="A4A3A4"/>
          </p15:clr>
        </p15:guide>
        <p15:guide id="4" pos="5663">
          <p15:clr>
            <a:srgbClr val="A4A3A4"/>
          </p15:clr>
        </p15:guide>
        <p15:guide id="5" pos="6027">
          <p15:clr>
            <a:srgbClr val="A4A3A4"/>
          </p15:clr>
        </p15:guide>
        <p15:guide id="6" pos="20354">
          <p15:clr>
            <a:srgbClr val="A4A3A4"/>
          </p15:clr>
        </p15:guide>
        <p15:guide id="7" pos="13008">
          <p15:clr>
            <a:srgbClr val="A4A3A4"/>
          </p15:clr>
        </p15:guide>
        <p15:guide id="8" pos="13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snapToObjects="1">
      <p:cViewPr>
        <p:scale>
          <a:sx n="21" d="100"/>
          <a:sy n="21" d="100"/>
        </p:scale>
        <p:origin x="3304" y="-160"/>
      </p:cViewPr>
      <p:guideLst>
        <p:guide orient="horz" pos="5453"/>
        <p:guide orient="horz" pos="24328"/>
        <p:guide pos="-1319"/>
        <p:guide pos="5663"/>
        <p:guide pos="6027"/>
        <p:guide pos="20354"/>
        <p:guide pos="13008"/>
        <p:guide pos="1337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BBB181BA-6388-E222-474E-A3706B34C7E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1" name="Rectangle 3">
            <a:extLst>
              <a:ext uri="{FF2B5EF4-FFF2-40B4-BE49-F238E27FC236}">
                <a16:creationId xmlns:a16="http://schemas.microsoft.com/office/drawing/2014/main" id="{08CDFBFE-27C5-57B1-2524-2AAE567D842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1A8D7CCE-E1A0-3738-CCCB-DCD2B2B83179}"/>
              </a:ext>
            </a:extLst>
          </p:cNvPr>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79638998-FFDB-7BC5-5757-F36BEF62A6A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01C6A51A-9DA8-4C17-AE56-3DB2BE95E4C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5" name="Rectangle 7">
            <a:extLst>
              <a:ext uri="{FF2B5EF4-FFF2-40B4-BE49-F238E27FC236}">
                <a16:creationId xmlns:a16="http://schemas.microsoft.com/office/drawing/2014/main" id="{FFB7DF09-F06F-8FCE-12AD-E6EB6A158C8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261EA3DB-8737-6847-BF4B-DACF90B88F98}" type="slidenum">
              <a:rPr lang="en-US" altLang="fr-FR"/>
              <a:pPr>
                <a:defRPr/>
              </a:pPr>
              <a:t>‹#›</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D46DEF5D-5402-AD9B-BD21-B257343430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D8BF0F5-6264-474B-B88C-04CF15EBEB25}" type="slidenum">
              <a:rPr lang="en-US" altLang="fr-FR"/>
              <a:pPr>
                <a:spcBef>
                  <a:spcPct val="0"/>
                </a:spcBef>
              </a:pPr>
              <a:t>1</a:t>
            </a:fld>
            <a:endParaRPr lang="en-US" altLang="fr-FR"/>
          </a:p>
        </p:txBody>
      </p:sp>
      <p:sp>
        <p:nvSpPr>
          <p:cNvPr id="6146" name="Rectangle 2">
            <a:extLst>
              <a:ext uri="{FF2B5EF4-FFF2-40B4-BE49-F238E27FC236}">
                <a16:creationId xmlns:a16="http://schemas.microsoft.com/office/drawing/2014/main" id="{33DF57C8-8C24-E5E0-5111-BA59CEE99B7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D626C250-CD50-8D5D-5C41-BFB32A3365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8516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94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51618" y="1655375"/>
            <a:ext cx="7229364" cy="4021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2191" y="1655375"/>
            <a:ext cx="21561260" cy="4021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79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0382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654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835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6170" y="6247763"/>
            <a:ext cx="337503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49374" y="6247763"/>
            <a:ext cx="337637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8320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5817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4174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713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926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490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5349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8735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7613" y="1655375"/>
            <a:ext cx="7233369"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6170" y="1655375"/>
            <a:ext cx="2157327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047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9753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3156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49665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7954" y="6247763"/>
            <a:ext cx="1448676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092882" y="6247763"/>
            <a:ext cx="1448809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7668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3211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13650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71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1459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601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8047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100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6224" y="1655375"/>
            <a:ext cx="7274756"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7954" y="1655375"/>
            <a:ext cx="2170010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103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2194" y="6236439"/>
            <a:ext cx="4587275"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77632" y="6236439"/>
            <a:ext cx="4588610"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186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241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2781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00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168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71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0F8"/>
        </a:solidFill>
        <a:effectLst/>
      </p:bgPr>
    </p:bg>
    <p:spTree>
      <p:nvGrpSpPr>
        <p:cNvPr id="1" name=""/>
        <p:cNvGrpSpPr/>
        <p:nvPr/>
      </p:nvGrpSpPr>
      <p:grpSpPr>
        <a:xfrm>
          <a:off x="0" y="0"/>
          <a:ext cx="0" cy="0"/>
          <a:chOff x="0" y="0"/>
          <a:chExt cx="0" cy="0"/>
        </a:xfrm>
      </p:grpSpPr>
      <p:sp>
        <p:nvSpPr>
          <p:cNvPr id="1026" name="Rectangle 36">
            <a:extLst>
              <a:ext uri="{FF2B5EF4-FFF2-40B4-BE49-F238E27FC236}">
                <a16:creationId xmlns:a16="http://schemas.microsoft.com/office/drawing/2014/main" id="{5FFC7DAF-635C-4E3B-D397-30CBF11CAA00}"/>
              </a:ext>
            </a:extLst>
          </p:cNvPr>
          <p:cNvSpPr>
            <a:spLocks noChangeArrowheads="1"/>
          </p:cNvSpPr>
          <p:nvPr/>
        </p:nvSpPr>
        <p:spPr bwMode="auto">
          <a:xfrm>
            <a:off x="0" y="0"/>
            <a:ext cx="30275213" cy="5291138"/>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7" name="Rectangle 33">
            <a:extLst>
              <a:ext uri="{FF2B5EF4-FFF2-40B4-BE49-F238E27FC236}">
                <a16:creationId xmlns:a16="http://schemas.microsoft.com/office/drawing/2014/main" id="{2357FF09-C7BD-5C29-06B5-A77B1D4F7E6D}"/>
              </a:ext>
            </a:extLst>
          </p:cNvPr>
          <p:cNvSpPr>
            <a:spLocks noChangeArrowheads="1"/>
          </p:cNvSpPr>
          <p:nvPr/>
        </p:nvSpPr>
        <p:spPr bwMode="auto">
          <a:xfrm>
            <a:off x="644525" y="6242050"/>
            <a:ext cx="9321800"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8" name="Rectangle 15">
            <a:extLst>
              <a:ext uri="{FF2B5EF4-FFF2-40B4-BE49-F238E27FC236}">
                <a16:creationId xmlns:a16="http://schemas.microsoft.com/office/drawing/2014/main" id="{FE8CAE2A-75C1-C6C0-1C1A-8CBCF2EFA83B}"/>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1029" name="Rectangle 16">
            <a:extLst>
              <a:ext uri="{FF2B5EF4-FFF2-40B4-BE49-F238E27FC236}">
                <a16:creationId xmlns:a16="http://schemas.microsoft.com/office/drawing/2014/main" id="{33299CCD-F418-BC70-1153-A1DDABFDD285}"/>
              </a:ext>
            </a:extLst>
          </p:cNvPr>
          <p:cNvSpPr>
            <a:spLocks noGrp="1" noChangeArrowheads="1"/>
          </p:cNvSpPr>
          <p:nvPr>
            <p:ph type="body" idx="1"/>
          </p:nvPr>
        </p:nvSpPr>
        <p:spPr bwMode="auto">
          <a:xfrm>
            <a:off x="661988" y="6243638"/>
            <a:ext cx="9304337" cy="3563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1030" name="Rectangle 25">
            <a:extLst>
              <a:ext uri="{FF2B5EF4-FFF2-40B4-BE49-F238E27FC236}">
                <a16:creationId xmlns:a16="http://schemas.microsoft.com/office/drawing/2014/main" id="{9B249B78-99AD-AD5D-1736-B80960F9B509}"/>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1" name="Rectangle 40">
            <a:extLst>
              <a:ext uri="{FF2B5EF4-FFF2-40B4-BE49-F238E27FC236}">
                <a16:creationId xmlns:a16="http://schemas.microsoft.com/office/drawing/2014/main" id="{5CE537CA-2241-C485-8019-31BD508CBAE7}"/>
              </a:ext>
            </a:extLst>
          </p:cNvPr>
          <p:cNvSpPr>
            <a:spLocks noChangeArrowheads="1"/>
          </p:cNvSpPr>
          <p:nvPr/>
        </p:nvSpPr>
        <p:spPr bwMode="auto">
          <a:xfrm>
            <a:off x="20259675" y="6242050"/>
            <a:ext cx="9321800"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2" name="Rectangle 41">
            <a:extLst>
              <a:ext uri="{FF2B5EF4-FFF2-40B4-BE49-F238E27FC236}">
                <a16:creationId xmlns:a16="http://schemas.microsoft.com/office/drawing/2014/main" id="{920C9B5D-413F-54A0-53E3-3D9BA0DAF685}"/>
              </a:ext>
            </a:extLst>
          </p:cNvPr>
          <p:cNvSpPr>
            <a:spLocks noChangeArrowheads="1"/>
          </p:cNvSpPr>
          <p:nvPr/>
        </p:nvSpPr>
        <p:spPr bwMode="auto">
          <a:xfrm>
            <a:off x="10452100" y="6242050"/>
            <a:ext cx="9320213"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3" name="Text Box 14">
            <a:extLst>
              <a:ext uri="{FF2B5EF4-FFF2-40B4-BE49-F238E27FC236}">
                <a16:creationId xmlns:a16="http://schemas.microsoft.com/office/drawing/2014/main" id="{F43B4159-6194-5F79-A9E2-1B6163E3DE6B}"/>
              </a:ext>
            </a:extLst>
          </p:cNvPr>
          <p:cNvSpPr txBox="1">
            <a:spLocks noChangeArrowheads="1"/>
          </p:cNvSpPr>
          <p:nvPr/>
        </p:nvSpPr>
        <p:spPr bwMode="auto">
          <a:xfrm>
            <a:off x="560388" y="42244963"/>
            <a:ext cx="3308350" cy="163512"/>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dirty="0" err="1">
                <a:latin typeface="Arial" pitchFamily="34" charset="0"/>
              </a:rPr>
              <a:t>www.meteconferences.org</a:t>
            </a:r>
            <a:endParaRPr lang="en-US" sz="8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749300" rtl="0" eaLnBrk="0" fontAlgn="base" hangingPunct="0">
        <a:spcBef>
          <a:spcPct val="0"/>
        </a:spcBef>
        <a:spcAft>
          <a:spcPct val="0"/>
        </a:spcAft>
        <a:defRPr sz="7200">
          <a:solidFill>
            <a:srgbClr val="FFFFFF"/>
          </a:solidFill>
          <a:latin typeface="+mj-lt"/>
          <a:ea typeface="MS PGothic" pitchFamily="34" charset="-128"/>
          <a:cs typeface="MS PGothic" charset="0"/>
        </a:defRPr>
      </a:lvl1pPr>
      <a:lvl2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5pPr>
      <a:lvl6pPr marL="457200" algn="ctr" defTabSz="749300" rtl="0" fontAlgn="base">
        <a:spcBef>
          <a:spcPct val="0"/>
        </a:spcBef>
        <a:spcAft>
          <a:spcPct val="0"/>
        </a:spcAft>
        <a:defRPr sz="7200">
          <a:solidFill>
            <a:schemeClr val="tx2"/>
          </a:solidFill>
          <a:latin typeface="Arial Black" charset="0"/>
        </a:defRPr>
      </a:lvl6pPr>
      <a:lvl7pPr marL="914400" algn="ctr" defTabSz="749300" rtl="0" fontAlgn="base">
        <a:spcBef>
          <a:spcPct val="0"/>
        </a:spcBef>
        <a:spcAft>
          <a:spcPct val="0"/>
        </a:spcAft>
        <a:defRPr sz="7200">
          <a:solidFill>
            <a:schemeClr val="tx2"/>
          </a:solidFill>
          <a:latin typeface="Arial Black" charset="0"/>
        </a:defRPr>
      </a:lvl7pPr>
      <a:lvl8pPr marL="1371600" algn="ctr" defTabSz="749300" rtl="0" fontAlgn="base">
        <a:spcBef>
          <a:spcPct val="0"/>
        </a:spcBef>
        <a:spcAft>
          <a:spcPct val="0"/>
        </a:spcAft>
        <a:defRPr sz="7200">
          <a:solidFill>
            <a:schemeClr val="tx2"/>
          </a:solidFill>
          <a:latin typeface="Arial Black" charset="0"/>
        </a:defRPr>
      </a:lvl8pPr>
      <a:lvl9pPr marL="1828800" algn="ctr" defTabSz="749300" rtl="0" fontAlgn="base">
        <a:spcBef>
          <a:spcPct val="0"/>
        </a:spcBef>
        <a:spcAft>
          <a:spcPct val="0"/>
        </a:spcAft>
        <a:defRPr sz="72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5690AB8-FBFF-76C8-10F8-8C224251C29A}"/>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1" name="Rectangle 3">
            <a:extLst>
              <a:ext uri="{FF2B5EF4-FFF2-40B4-BE49-F238E27FC236}">
                <a16:creationId xmlns:a16="http://schemas.microsoft.com/office/drawing/2014/main" id="{8A03B5D1-A05E-0165-2115-1EDB92196419}"/>
              </a:ext>
            </a:extLst>
          </p:cNvPr>
          <p:cNvSpPr>
            <a:spLocks noChangeArrowheads="1"/>
          </p:cNvSpPr>
          <p:nvPr/>
        </p:nvSpPr>
        <p:spPr bwMode="auto">
          <a:xfrm>
            <a:off x="646113" y="6248400"/>
            <a:ext cx="68802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2" name="Rectangle 6">
            <a:extLst>
              <a:ext uri="{FF2B5EF4-FFF2-40B4-BE49-F238E27FC236}">
                <a16:creationId xmlns:a16="http://schemas.microsoft.com/office/drawing/2014/main" id="{84AF188F-BC34-6D10-F3D8-D8F58275431F}"/>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2053" name="Rectangle 7">
            <a:extLst>
              <a:ext uri="{FF2B5EF4-FFF2-40B4-BE49-F238E27FC236}">
                <a16:creationId xmlns:a16="http://schemas.microsoft.com/office/drawing/2014/main" id="{1D9A07C4-8883-C3A9-A24C-372BFFFC5F99}"/>
              </a:ext>
            </a:extLst>
          </p:cNvPr>
          <p:cNvSpPr>
            <a:spLocks noGrp="1" noChangeArrowheads="1"/>
          </p:cNvSpPr>
          <p:nvPr>
            <p:ph type="body" idx="1"/>
          </p:nvPr>
        </p:nvSpPr>
        <p:spPr bwMode="auto">
          <a:xfrm>
            <a:off x="646113" y="6264275"/>
            <a:ext cx="6880225"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2054" name="Rectangle 8">
            <a:extLst>
              <a:ext uri="{FF2B5EF4-FFF2-40B4-BE49-F238E27FC236}">
                <a16:creationId xmlns:a16="http://schemas.microsoft.com/office/drawing/2014/main" id="{3456FF42-7783-39CA-ABE2-19AA77076C6B}"/>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5" name="Rectangle 9">
            <a:extLst>
              <a:ext uri="{FF2B5EF4-FFF2-40B4-BE49-F238E27FC236}">
                <a16:creationId xmlns:a16="http://schemas.microsoft.com/office/drawing/2014/main" id="{E0D0826C-BCCA-AF9E-5E94-56D1F3B70D53}"/>
              </a:ext>
            </a:extLst>
          </p:cNvPr>
          <p:cNvSpPr>
            <a:spLocks noChangeArrowheads="1"/>
          </p:cNvSpPr>
          <p:nvPr/>
        </p:nvSpPr>
        <p:spPr bwMode="auto">
          <a:xfrm>
            <a:off x="7926388" y="6248400"/>
            <a:ext cx="143224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6" name="Rectangle 11">
            <a:extLst>
              <a:ext uri="{FF2B5EF4-FFF2-40B4-BE49-F238E27FC236}">
                <a16:creationId xmlns:a16="http://schemas.microsoft.com/office/drawing/2014/main" id="{DCA79D89-1610-D65C-EE9F-83208CBB5FF6}"/>
              </a:ext>
            </a:extLst>
          </p:cNvPr>
          <p:cNvSpPr>
            <a:spLocks noChangeArrowheads="1"/>
          </p:cNvSpPr>
          <p:nvPr/>
        </p:nvSpPr>
        <p:spPr bwMode="auto">
          <a:xfrm>
            <a:off x="22696488" y="6248400"/>
            <a:ext cx="68849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7" name="Text Box 14">
            <a:extLst>
              <a:ext uri="{FF2B5EF4-FFF2-40B4-BE49-F238E27FC236}">
                <a16:creationId xmlns:a16="http://schemas.microsoft.com/office/drawing/2014/main" id="{D32E3117-3101-354A-835B-EF946F1D395F}"/>
              </a:ext>
            </a:extLst>
          </p:cNvPr>
          <p:cNvSpPr txBox="1">
            <a:spLocks noChangeArrowheads="1"/>
          </p:cNvSpPr>
          <p:nvPr userDrawn="1"/>
        </p:nvSpPr>
        <p:spPr bwMode="auto">
          <a:xfrm>
            <a:off x="646113" y="42260838"/>
            <a:ext cx="3308350" cy="155575"/>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63942B1-17D6-439E-6193-7FB208065C8B}"/>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5" name="Rectangle 3">
            <a:extLst>
              <a:ext uri="{FF2B5EF4-FFF2-40B4-BE49-F238E27FC236}">
                <a16:creationId xmlns:a16="http://schemas.microsoft.com/office/drawing/2014/main" id="{D6437B1B-9792-AAF4-87CF-CC64818B1144}"/>
              </a:ext>
            </a:extLst>
          </p:cNvPr>
          <p:cNvSpPr>
            <a:spLocks noChangeArrowheads="1"/>
          </p:cNvSpPr>
          <p:nvPr/>
        </p:nvSpPr>
        <p:spPr bwMode="auto">
          <a:xfrm>
            <a:off x="477838" y="6248400"/>
            <a:ext cx="292242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6" name="Rectangle 6">
            <a:extLst>
              <a:ext uri="{FF2B5EF4-FFF2-40B4-BE49-F238E27FC236}">
                <a16:creationId xmlns:a16="http://schemas.microsoft.com/office/drawing/2014/main" id="{BBB64113-532A-A4AD-F984-88655D811519}"/>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3077" name="Rectangle 7">
            <a:extLst>
              <a:ext uri="{FF2B5EF4-FFF2-40B4-BE49-F238E27FC236}">
                <a16:creationId xmlns:a16="http://schemas.microsoft.com/office/drawing/2014/main" id="{54ABD41B-4551-6EE1-DD96-B9A0C58B33C8}"/>
              </a:ext>
            </a:extLst>
          </p:cNvPr>
          <p:cNvSpPr>
            <a:spLocks noGrp="1" noChangeArrowheads="1"/>
          </p:cNvSpPr>
          <p:nvPr>
            <p:ph type="body" idx="1"/>
          </p:nvPr>
        </p:nvSpPr>
        <p:spPr bwMode="auto">
          <a:xfrm>
            <a:off x="477838" y="6248400"/>
            <a:ext cx="29103637"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3078" name="Rectangle 8">
            <a:extLst>
              <a:ext uri="{FF2B5EF4-FFF2-40B4-BE49-F238E27FC236}">
                <a16:creationId xmlns:a16="http://schemas.microsoft.com/office/drawing/2014/main" id="{778F0C8F-6BB6-511C-9800-0BF126082777}"/>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9" name="Text Box 14">
            <a:extLst>
              <a:ext uri="{FF2B5EF4-FFF2-40B4-BE49-F238E27FC236}">
                <a16:creationId xmlns:a16="http://schemas.microsoft.com/office/drawing/2014/main" id="{C1E96CBB-5E1C-15E9-330C-EE9E5C54D7DE}"/>
              </a:ext>
            </a:extLst>
          </p:cNvPr>
          <p:cNvSpPr txBox="1">
            <a:spLocks noChangeArrowheads="1"/>
          </p:cNvSpPr>
          <p:nvPr userDrawn="1"/>
        </p:nvSpPr>
        <p:spPr bwMode="auto">
          <a:xfrm>
            <a:off x="477838" y="42244963"/>
            <a:ext cx="3308350" cy="158750"/>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2.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oleObject" Target="../embeddings/oleObject2.bin"/><Relationship Id="rId15" Type="http://schemas.openxmlformats.org/officeDocument/2006/relationships/image" Target="../media/image9.png"/><Relationship Id="rId10" Type="http://schemas.openxmlformats.org/officeDocument/2006/relationships/image" Target="../media/image5.png"/><Relationship Id="rId19" Type="http://schemas.openxmlformats.org/officeDocument/2006/relationships/image" Target="../media/image13.jpe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a:extLst>
              <a:ext uri="{FF2B5EF4-FFF2-40B4-BE49-F238E27FC236}">
                <a16:creationId xmlns:a16="http://schemas.microsoft.com/office/drawing/2014/main" id="{1441E9E4-6185-8586-0CD7-8791151F7763}"/>
              </a:ext>
            </a:extLst>
          </p:cNvPr>
          <p:cNvSpPr>
            <a:spLocks noChangeArrowheads="1"/>
          </p:cNvSpPr>
          <p:nvPr/>
        </p:nvSpPr>
        <p:spPr bwMode="auto">
          <a:xfrm>
            <a:off x="3879850" y="1309688"/>
            <a:ext cx="22804438"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38" tIns="37413" rIns="74838" bIns="37413">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fr-FR" sz="6000">
                <a:solidFill>
                  <a:schemeClr val="bg1"/>
                </a:solidFill>
                <a:latin typeface="Arial Black" panose="020B0604020202020204" pitchFamily="34" charset="0"/>
              </a:rPr>
              <a:t>The poster title goes here</a:t>
            </a:r>
          </a:p>
          <a:p>
            <a:pPr algn="ctr" eaLnBrk="1" hangingPunct="1">
              <a:spcBef>
                <a:spcPct val="50000"/>
              </a:spcBef>
              <a:buFontTx/>
              <a:buNone/>
            </a:pPr>
            <a:r>
              <a:rPr lang="en-US" altLang="fr-FR" sz="6000">
                <a:solidFill>
                  <a:schemeClr val="bg1"/>
                </a:solidFill>
                <a:latin typeface="Arial Black" panose="020B0604020202020204" pitchFamily="34" charset="0"/>
              </a:rPr>
              <a:t>and here</a:t>
            </a:r>
          </a:p>
          <a:p>
            <a:pPr algn="ctr">
              <a:spcBef>
                <a:spcPct val="0"/>
              </a:spcBef>
              <a:buFontTx/>
              <a:buNone/>
            </a:pPr>
            <a:r>
              <a:rPr lang="en-US" altLang="fr-FR" sz="4100" b="1">
                <a:solidFill>
                  <a:schemeClr val="bg1"/>
                </a:solidFill>
              </a:rPr>
              <a:t>Your name and the names of the people who have contributed to this presentation go here.</a:t>
            </a:r>
            <a:br>
              <a:rPr lang="en-US" altLang="fr-FR" sz="4100" b="1">
                <a:solidFill>
                  <a:schemeClr val="bg1"/>
                </a:solidFill>
              </a:rPr>
            </a:br>
            <a:r>
              <a:rPr lang="en-US" altLang="fr-FR" sz="2800" b="1">
                <a:solidFill>
                  <a:schemeClr val="bg1"/>
                </a:solidFill>
              </a:rPr>
              <a:t>The names and addresses of the associated institutions go here.</a:t>
            </a:r>
          </a:p>
        </p:txBody>
      </p:sp>
      <p:sp>
        <p:nvSpPr>
          <p:cNvPr id="5122" name="Text Box 471">
            <a:extLst>
              <a:ext uri="{FF2B5EF4-FFF2-40B4-BE49-F238E27FC236}">
                <a16:creationId xmlns:a16="http://schemas.microsoft.com/office/drawing/2014/main" id="{8E938A3C-FB69-3CF9-9C5D-49BFC77B615B}"/>
              </a:ext>
            </a:extLst>
          </p:cNvPr>
          <p:cNvSpPr txBox="1">
            <a:spLocks noChangeArrowheads="1"/>
          </p:cNvSpPr>
          <p:nvPr/>
        </p:nvSpPr>
        <p:spPr bwMode="auto">
          <a:xfrm>
            <a:off x="646113" y="6248400"/>
            <a:ext cx="9321800"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Introduction</a:t>
            </a:r>
          </a:p>
        </p:txBody>
      </p:sp>
      <p:sp>
        <p:nvSpPr>
          <p:cNvPr id="5123" name="Text Box 472">
            <a:extLst>
              <a:ext uri="{FF2B5EF4-FFF2-40B4-BE49-F238E27FC236}">
                <a16:creationId xmlns:a16="http://schemas.microsoft.com/office/drawing/2014/main" id="{0290B552-4117-A3DE-339D-68AEBF8987E4}"/>
              </a:ext>
            </a:extLst>
          </p:cNvPr>
          <p:cNvSpPr txBox="1">
            <a:spLocks noChangeArrowheads="1"/>
          </p:cNvSpPr>
          <p:nvPr/>
        </p:nvSpPr>
        <p:spPr bwMode="auto">
          <a:xfrm>
            <a:off x="650875" y="6910388"/>
            <a:ext cx="9317038"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This template was designed to produce a 1189mm x 841mm (A0 size) poster in portrait or landscape orientation. You can modify it as needed for your presentation before printing.</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Making use of this template will ensure that your poster will look professional, easy to read and save you valuable time in the layout of your presentation.</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For poster design beginners we have included many useful tips you can find on the poster template itself. </a:t>
            </a:r>
          </a:p>
          <a:p>
            <a:pPr eaLnBrk="1" hangingPunct="1">
              <a:spcBef>
                <a:spcPct val="0"/>
              </a:spcBef>
              <a:buFontTx/>
              <a:buNone/>
            </a:pPr>
            <a:endParaRPr lang="en-US" altLang="fr-FR" sz="2600">
              <a:latin typeface="Arial Narrow" panose="020B0604020202020204" pitchFamily="34" charset="0"/>
            </a:endParaRPr>
          </a:p>
          <a:p>
            <a:pPr eaLnBrk="1" hangingPunct="1">
              <a:spcBef>
                <a:spcPct val="0"/>
              </a:spcBef>
              <a:buFontTx/>
              <a:buNone/>
            </a:pPr>
            <a:br>
              <a:rPr lang="en-US" altLang="fr-FR" sz="2600">
                <a:latin typeface="Arial Narrow" panose="020B0604020202020204" pitchFamily="34" charset="0"/>
              </a:rPr>
            </a:br>
            <a:endParaRPr lang="en-US" altLang="fr-FR" sz="2600" b="1">
              <a:latin typeface="Arial Narrow" panose="020B0604020202020204" pitchFamily="34" charset="0"/>
            </a:endParaRPr>
          </a:p>
        </p:txBody>
      </p:sp>
      <p:sp>
        <p:nvSpPr>
          <p:cNvPr id="5124" name="Text Box 473">
            <a:extLst>
              <a:ext uri="{FF2B5EF4-FFF2-40B4-BE49-F238E27FC236}">
                <a16:creationId xmlns:a16="http://schemas.microsoft.com/office/drawing/2014/main" id="{90EBF826-25CC-6FB7-E9DE-EA3B51B25E9E}"/>
              </a:ext>
            </a:extLst>
          </p:cNvPr>
          <p:cNvSpPr txBox="1">
            <a:spLocks noChangeArrowheads="1"/>
          </p:cNvSpPr>
          <p:nvPr/>
        </p:nvSpPr>
        <p:spPr bwMode="auto">
          <a:xfrm>
            <a:off x="646113" y="18102263"/>
            <a:ext cx="932180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Problem Statement </a:t>
            </a:r>
          </a:p>
        </p:txBody>
      </p:sp>
      <p:sp>
        <p:nvSpPr>
          <p:cNvPr id="5125" name="Text Box 479">
            <a:extLst>
              <a:ext uri="{FF2B5EF4-FFF2-40B4-BE49-F238E27FC236}">
                <a16:creationId xmlns:a16="http://schemas.microsoft.com/office/drawing/2014/main" id="{6FEAD6D7-CA05-9A26-CECF-BF9A2B401E1A}"/>
              </a:ext>
            </a:extLst>
          </p:cNvPr>
          <p:cNvSpPr txBox="1">
            <a:spLocks noChangeArrowheads="1"/>
          </p:cNvSpPr>
          <p:nvPr/>
        </p:nvSpPr>
        <p:spPr bwMode="auto">
          <a:xfrm>
            <a:off x="1312863" y="30862588"/>
            <a:ext cx="160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200">
                <a:solidFill>
                  <a:srgbClr val="1BADCF"/>
                </a:solidFill>
                <a:latin typeface="Arial Narrow" panose="020B0604020202020204" pitchFamily="34" charset="0"/>
              </a:rPr>
              <a:t>Figure 1</a:t>
            </a:r>
          </a:p>
        </p:txBody>
      </p:sp>
      <p:sp>
        <p:nvSpPr>
          <p:cNvPr id="5126" name="Text Box 482">
            <a:extLst>
              <a:ext uri="{FF2B5EF4-FFF2-40B4-BE49-F238E27FC236}">
                <a16:creationId xmlns:a16="http://schemas.microsoft.com/office/drawing/2014/main" id="{4917432C-75E3-7FC0-D132-8400FCE2CA2D}"/>
              </a:ext>
            </a:extLst>
          </p:cNvPr>
          <p:cNvSpPr txBox="1">
            <a:spLocks noChangeArrowheads="1"/>
          </p:cNvSpPr>
          <p:nvPr/>
        </p:nvSpPr>
        <p:spPr bwMode="auto">
          <a:xfrm>
            <a:off x="4135438" y="30903863"/>
            <a:ext cx="160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200">
                <a:solidFill>
                  <a:srgbClr val="1BADCF"/>
                </a:solidFill>
                <a:latin typeface="Arial Narrow" panose="020B0604020202020204" pitchFamily="34" charset="0"/>
              </a:rPr>
              <a:t>Figure 2</a:t>
            </a:r>
          </a:p>
        </p:txBody>
      </p:sp>
      <p:graphicFrame>
        <p:nvGraphicFramePr>
          <p:cNvPr id="5127" name="Object 3">
            <a:extLst>
              <a:ext uri="{FF2B5EF4-FFF2-40B4-BE49-F238E27FC236}">
                <a16:creationId xmlns:a16="http://schemas.microsoft.com/office/drawing/2014/main" id="{A1FB9D19-A359-8B37-25AB-6E9F2D432C0D}"/>
              </a:ext>
            </a:extLst>
          </p:cNvPr>
          <p:cNvGraphicFramePr>
            <a:graphicFrameLocks noChangeAspect="1"/>
          </p:cNvGraphicFramePr>
          <p:nvPr/>
        </p:nvGraphicFramePr>
        <p:xfrm>
          <a:off x="6661150" y="29425900"/>
          <a:ext cx="2028825" cy="663575"/>
        </p:xfrm>
        <a:graphic>
          <a:graphicData uri="http://schemas.openxmlformats.org/presentationml/2006/ole">
            <mc:AlternateContent xmlns:mc="http://schemas.openxmlformats.org/markup-compatibility/2006">
              <mc:Choice xmlns:v="urn:schemas-microsoft-com:vml" Requires="v">
                <p:oleObj name="Image" r:id="rId3" imgW="3898900" imgH="787400" progId="Photoshop.Image.7">
                  <p:embed/>
                </p:oleObj>
              </mc:Choice>
              <mc:Fallback>
                <p:oleObj name="Image" r:id="rId3" imgW="3898900" imgH="787400" progId="Photoshop.Image.7">
                  <p:embed/>
                  <p:pic>
                    <p:nvPicPr>
                      <p:cNvPr id="0" name="Object 3"/>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6661150" y="29425900"/>
                        <a:ext cx="20288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128" name="Group 485">
            <a:extLst>
              <a:ext uri="{FF2B5EF4-FFF2-40B4-BE49-F238E27FC236}">
                <a16:creationId xmlns:a16="http://schemas.microsoft.com/office/drawing/2014/main" id="{55167E91-DB50-0C41-707B-F8B1DDF91A74}"/>
              </a:ext>
            </a:extLst>
          </p:cNvPr>
          <p:cNvGrpSpPr>
            <a:grpSpLocks/>
          </p:cNvGrpSpPr>
          <p:nvPr/>
        </p:nvGrpSpPr>
        <p:grpSpPr bwMode="auto">
          <a:xfrm>
            <a:off x="6661150" y="28549600"/>
            <a:ext cx="2028825" cy="2417763"/>
            <a:chOff x="4801" y="15623"/>
            <a:chExt cx="1631" cy="1198"/>
          </a:xfrm>
        </p:grpSpPr>
        <p:graphicFrame>
          <p:nvGraphicFramePr>
            <p:cNvPr id="5205" name="Object 4">
              <a:extLst>
                <a:ext uri="{FF2B5EF4-FFF2-40B4-BE49-F238E27FC236}">
                  <a16:creationId xmlns:a16="http://schemas.microsoft.com/office/drawing/2014/main" id="{F2BE1EE9-4FE0-AA5A-563E-2C99867D2110}"/>
                </a:ext>
              </a:extLst>
            </p:cNvPr>
            <p:cNvGraphicFramePr>
              <a:graphicFrameLocks noChangeAspect="1"/>
            </p:cNvGraphicFramePr>
            <p:nvPr/>
          </p:nvGraphicFramePr>
          <p:xfrm>
            <a:off x="4801" y="15623"/>
            <a:ext cx="1631" cy="329"/>
          </p:xfrm>
          <a:graphic>
            <a:graphicData uri="http://schemas.openxmlformats.org/presentationml/2006/ole">
              <mc:AlternateContent xmlns:mc="http://schemas.openxmlformats.org/markup-compatibility/2006">
                <mc:Choice xmlns:v="urn:schemas-microsoft-com:vml" Requires="v">
                  <p:oleObj name="Image" r:id="rId5" imgW="3898900" imgH="787400" progId="Photoshop.Image.7">
                    <p:embed/>
                  </p:oleObj>
                </mc:Choice>
                <mc:Fallback>
                  <p:oleObj name="Image" r:id="rId5" imgW="3898900" imgH="787400" progId="Photoshop.Image.7">
                    <p:embed/>
                    <p:pic>
                      <p:nvPicPr>
                        <p:cNvPr id="0" name="Object 4"/>
                        <p:cNvPicPr>
                          <a:picLocks noChangeAspect="1" noChangeArrowheads="1"/>
                        </p:cNvPicPr>
                        <p:nvPr/>
                      </p:nvPicPr>
                      <p:blipFill>
                        <a:blip r:embed="rId6">
                          <a:lum contrast="30000"/>
                          <a:extLst>
                            <a:ext uri="{28A0092B-C50C-407E-A947-70E740481C1C}">
                              <a14:useLocalDpi xmlns:a14="http://schemas.microsoft.com/office/drawing/2010/main" val="0"/>
                            </a:ext>
                          </a:extLst>
                        </a:blip>
                        <a:srcRect/>
                        <a:stretch>
                          <a:fillRect/>
                        </a:stretch>
                      </p:blipFill>
                      <p:spPr bwMode="auto">
                        <a:xfrm>
                          <a:off x="4801" y="15623"/>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06" name="Object 5">
              <a:extLst>
                <a:ext uri="{FF2B5EF4-FFF2-40B4-BE49-F238E27FC236}">
                  <a16:creationId xmlns:a16="http://schemas.microsoft.com/office/drawing/2014/main" id="{7B1D5668-C9D2-EC66-3255-D257597B5ABD}"/>
                </a:ext>
              </a:extLst>
            </p:cNvPr>
            <p:cNvGraphicFramePr>
              <a:graphicFrameLocks noChangeAspect="1"/>
            </p:cNvGraphicFramePr>
            <p:nvPr/>
          </p:nvGraphicFramePr>
          <p:xfrm>
            <a:off x="4801" y="16492"/>
            <a:ext cx="1631" cy="329"/>
          </p:xfrm>
          <a:graphic>
            <a:graphicData uri="http://schemas.openxmlformats.org/presentationml/2006/ole">
              <mc:AlternateContent xmlns:mc="http://schemas.openxmlformats.org/markup-compatibility/2006">
                <mc:Choice xmlns:v="urn:schemas-microsoft-com:vml" Requires="v">
                  <p:oleObj name="Image" r:id="rId7" imgW="3898900" imgH="787400" progId="Photoshop.Image.7">
                    <p:embed/>
                  </p:oleObj>
                </mc:Choice>
                <mc:Fallback>
                  <p:oleObj name="Image" r:id="rId7" imgW="3898900" imgH="787400" progId="Photoshop.Image.7">
                    <p:embed/>
                    <p:pic>
                      <p:nvPicPr>
                        <p:cNvPr id="0" name="Object 5"/>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4801" y="16492"/>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5129" name="Text Box 488">
            <a:extLst>
              <a:ext uri="{FF2B5EF4-FFF2-40B4-BE49-F238E27FC236}">
                <a16:creationId xmlns:a16="http://schemas.microsoft.com/office/drawing/2014/main" id="{BF8F81CA-458A-A9E2-F0D5-7230B44D8D99}"/>
              </a:ext>
            </a:extLst>
          </p:cNvPr>
          <p:cNvSpPr txBox="1">
            <a:spLocks noChangeArrowheads="1"/>
          </p:cNvSpPr>
          <p:nvPr/>
        </p:nvSpPr>
        <p:spPr bwMode="auto">
          <a:xfrm>
            <a:off x="6661150" y="30995938"/>
            <a:ext cx="2028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200">
                <a:solidFill>
                  <a:srgbClr val="1BADCF"/>
                </a:solidFill>
                <a:latin typeface="Arial Narrow" panose="020B0604020202020204" pitchFamily="34" charset="0"/>
              </a:rPr>
              <a:t>Figure 3</a:t>
            </a:r>
          </a:p>
        </p:txBody>
      </p:sp>
      <p:sp>
        <p:nvSpPr>
          <p:cNvPr id="5130" name="Text Box 489">
            <a:extLst>
              <a:ext uri="{FF2B5EF4-FFF2-40B4-BE49-F238E27FC236}">
                <a16:creationId xmlns:a16="http://schemas.microsoft.com/office/drawing/2014/main" id="{F56E5065-C7D2-B4BD-30CD-B4FAAC094947}"/>
              </a:ext>
            </a:extLst>
          </p:cNvPr>
          <p:cNvSpPr txBox="1">
            <a:spLocks noChangeArrowheads="1"/>
          </p:cNvSpPr>
          <p:nvPr/>
        </p:nvSpPr>
        <p:spPr bwMode="auto">
          <a:xfrm>
            <a:off x="8713788" y="28592463"/>
            <a:ext cx="15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900">
                <a:solidFill>
                  <a:srgbClr val="009900"/>
                </a:solidFill>
                <a:latin typeface="Arial Narrow" panose="020B0604020202020204" pitchFamily="34" charset="0"/>
              </a:rPr>
              <a:t>A</a:t>
            </a:r>
          </a:p>
          <a:p>
            <a:pPr eaLnBrk="1" hangingPunct="1">
              <a:spcBef>
                <a:spcPct val="50000"/>
              </a:spcBef>
              <a:buFontTx/>
              <a:buNone/>
            </a:pPr>
            <a:endParaRPr lang="en-US" altLang="fr-FR" sz="900">
              <a:solidFill>
                <a:srgbClr val="009900"/>
              </a:solidFill>
              <a:latin typeface="Arial Narrow" panose="020B0604020202020204" pitchFamily="34" charset="0"/>
            </a:endParaRPr>
          </a:p>
          <a:p>
            <a:pPr eaLnBrk="1" hangingPunct="1">
              <a:spcBef>
                <a:spcPct val="50000"/>
              </a:spcBef>
              <a:buFontTx/>
              <a:buNone/>
            </a:pPr>
            <a:r>
              <a:rPr lang="en-US" altLang="fr-FR" sz="900">
                <a:solidFill>
                  <a:srgbClr val="009900"/>
                </a:solidFill>
                <a:latin typeface="Arial Narrow" panose="020B0604020202020204" pitchFamily="34" charset="0"/>
              </a:rPr>
              <a:t>B</a:t>
            </a:r>
          </a:p>
        </p:txBody>
      </p:sp>
      <p:sp>
        <p:nvSpPr>
          <p:cNvPr id="5131" name="Text Box 490">
            <a:extLst>
              <a:ext uri="{FF2B5EF4-FFF2-40B4-BE49-F238E27FC236}">
                <a16:creationId xmlns:a16="http://schemas.microsoft.com/office/drawing/2014/main" id="{3E93CAD6-B732-92CF-1E46-9EFB0EF612B7}"/>
              </a:ext>
            </a:extLst>
          </p:cNvPr>
          <p:cNvSpPr txBox="1">
            <a:spLocks noChangeArrowheads="1"/>
          </p:cNvSpPr>
          <p:nvPr/>
        </p:nvSpPr>
        <p:spPr bwMode="auto">
          <a:xfrm>
            <a:off x="646113" y="32075438"/>
            <a:ext cx="931545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rgbClr val="F8F8F8"/>
                </a:solidFill>
                <a:latin typeface="Arial Narrow" panose="020B0604020202020204" pitchFamily="34" charset="0"/>
              </a:rPr>
              <a:t>Objectives</a:t>
            </a:r>
          </a:p>
        </p:txBody>
      </p:sp>
      <p:sp>
        <p:nvSpPr>
          <p:cNvPr id="5132" name="Text Box 491">
            <a:extLst>
              <a:ext uri="{FF2B5EF4-FFF2-40B4-BE49-F238E27FC236}">
                <a16:creationId xmlns:a16="http://schemas.microsoft.com/office/drawing/2014/main" id="{AAD39872-6510-2D69-7C51-F20E1EA5DAC4}"/>
              </a:ext>
            </a:extLst>
          </p:cNvPr>
          <p:cNvSpPr txBox="1">
            <a:spLocks noChangeArrowheads="1"/>
          </p:cNvSpPr>
          <p:nvPr/>
        </p:nvSpPr>
        <p:spPr bwMode="auto">
          <a:xfrm>
            <a:off x="646113" y="32699325"/>
            <a:ext cx="93154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For this poster template the Arial font family is used at several recommended text sizes. You can use any typeface you like and at any size but try to stay close to the suggested limits.</a:t>
            </a:r>
            <a:br>
              <a:rPr lang="en-US" altLang="fr-FR" sz="2600">
                <a:latin typeface="Arial Narrow" panose="020B0604020202020204" pitchFamily="34" charset="0"/>
              </a:rPr>
            </a:br>
            <a:r>
              <a:rPr lang="en-US" altLang="fr-FR" sz="2600">
                <a:latin typeface="Arial Narrow" panose="020B0604020202020204" pitchFamily="34" charset="0"/>
              </a:rPr>
              <a:t>Figure 4 gives a visual reference of what different font sizes look like when printed at 100% and at 200%. </a:t>
            </a:r>
            <a:br>
              <a:rPr lang="en-US" altLang="fr-FR" sz="2600">
                <a:latin typeface="Arial Narrow" panose="020B0604020202020204" pitchFamily="34" charset="0"/>
              </a:rPr>
            </a:br>
            <a:r>
              <a:rPr lang="en-US" altLang="fr-FR" sz="2600">
                <a:latin typeface="Arial Narrow" panose="020B0604020202020204" pitchFamily="34" charset="0"/>
              </a:rPr>
              <a:t>Due to a page size limitation in PowerPoint and unless your poster is going to be less than 56</a:t>
            </a:r>
            <a:r>
              <a:rPr lang="ja-JP" altLang="en-US" sz="2600">
                <a:latin typeface="Arial Narrow" panose="020B0604020202020204" pitchFamily="34" charset="0"/>
              </a:rPr>
              <a:t>”</a:t>
            </a:r>
            <a:r>
              <a:rPr lang="en-US" altLang="ja-JP" sz="2600">
                <a:latin typeface="Arial Narrow" panose="020B0604020202020204" pitchFamily="34" charset="0"/>
              </a:rPr>
              <a:t> in length, all the work done on this template is at half the size of the final poster. For example, if you choose a 21 point font for this poster, the actual printed size will appear as 42 points.</a:t>
            </a:r>
            <a:endParaRPr lang="en-US" altLang="fr-FR" sz="2600">
              <a:latin typeface="Arial Narrow" panose="020B0604020202020204" pitchFamily="34" charset="0"/>
            </a:endParaRPr>
          </a:p>
        </p:txBody>
      </p:sp>
      <p:grpSp>
        <p:nvGrpSpPr>
          <p:cNvPr id="5133" name="Group 492">
            <a:extLst>
              <a:ext uri="{FF2B5EF4-FFF2-40B4-BE49-F238E27FC236}">
                <a16:creationId xmlns:a16="http://schemas.microsoft.com/office/drawing/2014/main" id="{15D183FB-D4E5-6498-B3BC-61CD89CE5820}"/>
              </a:ext>
            </a:extLst>
          </p:cNvPr>
          <p:cNvGrpSpPr>
            <a:grpSpLocks/>
          </p:cNvGrpSpPr>
          <p:nvPr/>
        </p:nvGrpSpPr>
        <p:grpSpPr bwMode="auto">
          <a:xfrm>
            <a:off x="3163888" y="38323838"/>
            <a:ext cx="4462462" cy="2765425"/>
            <a:chOff x="6494" y="4863"/>
            <a:chExt cx="2594" cy="1135"/>
          </a:xfrm>
        </p:grpSpPr>
        <p:pic>
          <p:nvPicPr>
            <p:cNvPr id="5203" name="Picture 493" descr="TextRuler">
              <a:extLst>
                <a:ext uri="{FF2B5EF4-FFF2-40B4-BE49-F238E27FC236}">
                  <a16:creationId xmlns:a16="http://schemas.microsoft.com/office/drawing/2014/main" id="{08BCB527-B252-8281-C2A8-B70AA0BE58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4" name="Text Box 494">
              <a:extLst>
                <a:ext uri="{FF2B5EF4-FFF2-40B4-BE49-F238E27FC236}">
                  <a16:creationId xmlns:a16="http://schemas.microsoft.com/office/drawing/2014/main" id="{929DA405-6BD4-67CB-A3C8-3BA29542CC11}"/>
                </a:ext>
              </a:extLst>
            </p:cNvPr>
            <p:cNvSpPr txBox="1">
              <a:spLocks noChangeArrowheads="1"/>
            </p:cNvSpPr>
            <p:nvPr/>
          </p:nvSpPr>
          <p:spPr bwMode="auto">
            <a:xfrm>
              <a:off x="6494" y="5910"/>
              <a:ext cx="259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400">
                  <a:solidFill>
                    <a:srgbClr val="1BADCF"/>
                  </a:solidFill>
                  <a:latin typeface="Arial Narrow" panose="020B0604020202020204" pitchFamily="34" charset="0"/>
                </a:rPr>
                <a:t>Figure 4</a:t>
              </a:r>
            </a:p>
          </p:txBody>
        </p:sp>
      </p:grpSp>
      <p:sp>
        <p:nvSpPr>
          <p:cNvPr id="5134" name="Text Box 495">
            <a:extLst>
              <a:ext uri="{FF2B5EF4-FFF2-40B4-BE49-F238E27FC236}">
                <a16:creationId xmlns:a16="http://schemas.microsoft.com/office/drawing/2014/main" id="{00E40AC4-C940-AD5E-0FA8-757DCE355A42}"/>
              </a:ext>
            </a:extLst>
          </p:cNvPr>
          <p:cNvSpPr txBox="1">
            <a:spLocks noChangeArrowheads="1"/>
          </p:cNvSpPr>
          <p:nvPr/>
        </p:nvSpPr>
        <p:spPr bwMode="auto">
          <a:xfrm>
            <a:off x="10453688" y="6248400"/>
            <a:ext cx="9320212"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Methodology</a:t>
            </a:r>
          </a:p>
        </p:txBody>
      </p:sp>
      <p:sp>
        <p:nvSpPr>
          <p:cNvPr id="5135" name="Text Box 496">
            <a:extLst>
              <a:ext uri="{FF2B5EF4-FFF2-40B4-BE49-F238E27FC236}">
                <a16:creationId xmlns:a16="http://schemas.microsoft.com/office/drawing/2014/main" id="{1DD71473-A6F2-D282-495D-8148E5EA5322}"/>
              </a:ext>
            </a:extLst>
          </p:cNvPr>
          <p:cNvSpPr txBox="1">
            <a:spLocks noChangeArrowheads="1"/>
          </p:cNvSpPr>
          <p:nvPr/>
        </p:nvSpPr>
        <p:spPr bwMode="auto">
          <a:xfrm>
            <a:off x="10453688" y="6910388"/>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Depending on your content and how you wish to layout your poster, you may want to change the column layout of your poster. </a:t>
            </a:r>
            <a:br>
              <a:rPr lang="en-US" altLang="fr-FR" sz="2600">
                <a:latin typeface="Arial Narrow" panose="020B0604020202020204" pitchFamily="34" charset="0"/>
              </a:rPr>
            </a:br>
            <a:r>
              <a:rPr lang="en-US" altLang="fr-FR" sz="2600">
                <a:latin typeface="Arial Narrow" panose="020B0604020202020204" pitchFamily="34" charset="0"/>
              </a:rPr>
              <a:t>This can be achieved quite simply by selecting one of the three master themes we have included. To select a different layout go to the </a:t>
            </a:r>
            <a:r>
              <a:rPr lang="en-US" altLang="fr-FR" sz="2600" b="1">
                <a:latin typeface="Arial Narrow" panose="020B0604020202020204" pitchFamily="34" charset="0"/>
              </a:rPr>
              <a:t>DESIGN tab </a:t>
            </a:r>
            <a:r>
              <a:rPr lang="en-US" altLang="fr-FR" sz="2600">
                <a:latin typeface="Arial Narrow" panose="020B0604020202020204" pitchFamily="34" charset="0"/>
              </a:rPr>
              <a:t>(Figure 5). Then you can easily select an alternate column layout from the options available.</a:t>
            </a:r>
          </a:p>
        </p:txBody>
      </p:sp>
      <p:sp>
        <p:nvSpPr>
          <p:cNvPr id="5136" name="Text Box 500">
            <a:extLst>
              <a:ext uri="{FF2B5EF4-FFF2-40B4-BE49-F238E27FC236}">
                <a16:creationId xmlns:a16="http://schemas.microsoft.com/office/drawing/2014/main" id="{D58FC4CB-FC47-E847-B736-BE3A4FC4795E}"/>
              </a:ext>
            </a:extLst>
          </p:cNvPr>
          <p:cNvSpPr txBox="1">
            <a:spLocks noChangeArrowheads="1"/>
          </p:cNvSpPr>
          <p:nvPr/>
        </p:nvSpPr>
        <p:spPr bwMode="auto">
          <a:xfrm>
            <a:off x="10899775" y="12125325"/>
            <a:ext cx="1127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300">
                <a:solidFill>
                  <a:srgbClr val="1BADCF"/>
                </a:solidFill>
                <a:latin typeface="Arial Narrow" panose="020B0604020202020204" pitchFamily="34" charset="0"/>
              </a:rPr>
              <a:t>Figure 5</a:t>
            </a:r>
          </a:p>
        </p:txBody>
      </p:sp>
      <p:sp>
        <p:nvSpPr>
          <p:cNvPr id="5137" name="Text Box 502">
            <a:extLst>
              <a:ext uri="{FF2B5EF4-FFF2-40B4-BE49-F238E27FC236}">
                <a16:creationId xmlns:a16="http://schemas.microsoft.com/office/drawing/2014/main" id="{5A11DD17-472E-0D72-A509-E1A4B2922E0C}"/>
              </a:ext>
            </a:extLst>
          </p:cNvPr>
          <p:cNvSpPr txBox="1">
            <a:spLocks noChangeArrowheads="1"/>
          </p:cNvSpPr>
          <p:nvPr/>
        </p:nvSpPr>
        <p:spPr bwMode="auto">
          <a:xfrm>
            <a:off x="10453688" y="128158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Findings/ Results</a:t>
            </a:r>
          </a:p>
        </p:txBody>
      </p:sp>
      <p:sp>
        <p:nvSpPr>
          <p:cNvPr id="5138" name="Text Box 503">
            <a:extLst>
              <a:ext uri="{FF2B5EF4-FFF2-40B4-BE49-F238E27FC236}">
                <a16:creationId xmlns:a16="http://schemas.microsoft.com/office/drawing/2014/main" id="{D53D40B8-0CFC-333F-4CAE-F20A86C3E719}"/>
              </a:ext>
            </a:extLst>
          </p:cNvPr>
          <p:cNvSpPr txBox="1">
            <a:spLocks noChangeArrowheads="1"/>
          </p:cNvSpPr>
          <p:nvPr/>
        </p:nvSpPr>
        <p:spPr bwMode="auto">
          <a:xfrm>
            <a:off x="10453688" y="13441363"/>
            <a:ext cx="9320212"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If you wish to further customize your poster presentation, this can be done by selecting a preset colour scheme from the colours option under the </a:t>
            </a:r>
            <a:r>
              <a:rPr lang="en-US" altLang="fr-FR" sz="2600" b="1">
                <a:latin typeface="Arial Narrow" panose="020B0604020202020204" pitchFamily="34" charset="0"/>
              </a:rPr>
              <a:t>DESIGN tab</a:t>
            </a:r>
            <a:r>
              <a:rPr lang="en-US" altLang="fr-FR" sz="2600">
                <a:latin typeface="Arial Narrow" panose="020B0604020202020204" pitchFamily="34" charset="0"/>
              </a:rPr>
              <a:t>. If you would like to change the default colors and use your own color scheme, go to the </a:t>
            </a:r>
            <a:r>
              <a:rPr lang="en-US" altLang="fr-FR" sz="2600" b="1">
                <a:latin typeface="Arial Narrow" panose="020B0604020202020204" pitchFamily="34" charset="0"/>
              </a:rPr>
              <a:t>DESIGN tab</a:t>
            </a:r>
            <a:r>
              <a:rPr lang="en-US" altLang="fr-FR" sz="2600">
                <a:latin typeface="Arial Narrow" panose="020B0604020202020204" pitchFamily="34" charset="0"/>
              </a:rPr>
              <a:t> (Figure 6). Then click on the </a:t>
            </a:r>
            <a:r>
              <a:rPr lang="en-US" altLang="fr-FR" sz="2600" b="1">
                <a:latin typeface="Arial Narrow" panose="020B0604020202020204" pitchFamily="34" charset="0"/>
              </a:rPr>
              <a:t>COLORS drop-down</a:t>
            </a:r>
            <a:r>
              <a:rPr lang="en-US" altLang="fr-FR" sz="2600">
                <a:latin typeface="Arial Narrow" panose="020B0604020202020204" pitchFamily="34" charset="0"/>
              </a:rPr>
              <a:t> menu on the right (Figure 7). There, you can try different  colour schemes until you find the one you like.</a:t>
            </a:r>
          </a:p>
        </p:txBody>
      </p:sp>
      <p:sp>
        <p:nvSpPr>
          <p:cNvPr id="5139" name="Text Box 509">
            <a:extLst>
              <a:ext uri="{FF2B5EF4-FFF2-40B4-BE49-F238E27FC236}">
                <a16:creationId xmlns:a16="http://schemas.microsoft.com/office/drawing/2014/main" id="{BBC1C2B8-28CA-257D-F4BF-F5FB94B0E3F8}"/>
              </a:ext>
            </a:extLst>
          </p:cNvPr>
          <p:cNvSpPr txBox="1">
            <a:spLocks noChangeArrowheads="1"/>
          </p:cNvSpPr>
          <p:nvPr/>
        </p:nvSpPr>
        <p:spPr bwMode="auto">
          <a:xfrm>
            <a:off x="10453688" y="22174200"/>
            <a:ext cx="9320212"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Results &amp; Discussion / Discussion</a:t>
            </a:r>
          </a:p>
        </p:txBody>
      </p:sp>
      <p:sp>
        <p:nvSpPr>
          <p:cNvPr id="5140" name="Text Box 510">
            <a:extLst>
              <a:ext uri="{FF2B5EF4-FFF2-40B4-BE49-F238E27FC236}">
                <a16:creationId xmlns:a16="http://schemas.microsoft.com/office/drawing/2014/main" id="{A47F37FD-8517-603D-DFF9-532DA725DE80}"/>
              </a:ext>
            </a:extLst>
          </p:cNvPr>
          <p:cNvSpPr txBox="1">
            <a:spLocks noChangeArrowheads="1"/>
          </p:cNvSpPr>
          <p:nvPr/>
        </p:nvSpPr>
        <p:spPr bwMode="auto">
          <a:xfrm>
            <a:off x="10453688" y="22804438"/>
            <a:ext cx="93202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It is highly recommended to use the largest images you have access to for your poster. Avoid images downloaded from the web and avoid copying and pasting images instead of using the </a:t>
            </a:r>
            <a:r>
              <a:rPr lang="ja-JP" altLang="en-US" sz="2600">
                <a:latin typeface="Arial Narrow" panose="020B0604020202020204" pitchFamily="34" charset="0"/>
              </a:rPr>
              <a:t>“</a:t>
            </a:r>
            <a:r>
              <a:rPr lang="en-US" altLang="ja-JP" sz="2600">
                <a:latin typeface="Arial Narrow" panose="020B0604020202020204" pitchFamily="34" charset="0"/>
              </a:rPr>
              <a:t>Insert</a:t>
            </a:r>
            <a:r>
              <a:rPr lang="ja-JP" altLang="en-US" sz="2600">
                <a:latin typeface="Arial Narrow" panose="020B0604020202020204" pitchFamily="34" charset="0"/>
              </a:rPr>
              <a:t>”</a:t>
            </a:r>
            <a:r>
              <a:rPr lang="en-US" altLang="ja-JP" sz="2600">
                <a:latin typeface="Arial Narrow" panose="020B0604020202020204" pitchFamily="34" charset="0"/>
              </a:rPr>
              <a:t> command. To insert an image to your poster go to the </a:t>
            </a:r>
            <a:r>
              <a:rPr lang="en-US" altLang="ja-JP" sz="2600" b="1">
                <a:latin typeface="Arial Narrow" panose="020B0604020202020204" pitchFamily="34" charset="0"/>
              </a:rPr>
              <a:t>INSERT tab</a:t>
            </a:r>
            <a:r>
              <a:rPr lang="en-US" altLang="ja-JP" sz="2600">
                <a:latin typeface="Arial Narrow" panose="020B0604020202020204" pitchFamily="34" charset="0"/>
              </a:rPr>
              <a:t> and then click on </a:t>
            </a:r>
            <a:r>
              <a:rPr lang="en-US" altLang="ja-JP" sz="2600" b="1">
                <a:latin typeface="Arial Narrow" panose="020B0604020202020204" pitchFamily="34" charset="0"/>
              </a:rPr>
              <a:t>PICTURE</a:t>
            </a:r>
            <a:r>
              <a:rPr lang="en-US" altLang="ja-JP" sz="2600">
                <a:latin typeface="Arial Narrow" panose="020B0604020202020204" pitchFamily="34" charset="0"/>
              </a:rPr>
              <a:t> (Figure 8).</a:t>
            </a:r>
            <a:endParaRPr lang="en-US" altLang="fr-FR" sz="2600">
              <a:latin typeface="Arial Narrow" panose="020B0604020202020204" pitchFamily="34" charset="0"/>
            </a:endParaRPr>
          </a:p>
        </p:txBody>
      </p:sp>
      <p:sp>
        <p:nvSpPr>
          <p:cNvPr id="5141" name="Text Box 514">
            <a:extLst>
              <a:ext uri="{FF2B5EF4-FFF2-40B4-BE49-F238E27FC236}">
                <a16:creationId xmlns:a16="http://schemas.microsoft.com/office/drawing/2014/main" id="{E90524F1-D527-5601-C5DE-39F7B6621F7E}"/>
              </a:ext>
            </a:extLst>
          </p:cNvPr>
          <p:cNvSpPr txBox="1">
            <a:spLocks noChangeArrowheads="1"/>
          </p:cNvSpPr>
          <p:nvPr/>
        </p:nvSpPr>
        <p:spPr bwMode="auto">
          <a:xfrm>
            <a:off x="10453688" y="28173363"/>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When the only source of a needed photo or graphic is the Web, scaling must be applied with caution. Scaling an image more than three times its original size may introduce pixilation artifacts. Refer to Figure 9 as an example. A simple way to preview the printing quality of an image is to zoom in at 100% or 200%, depending on the final size of the poster. What you</a:t>
            </a:r>
            <a:r>
              <a:rPr lang="ja-JP" altLang="en-US" sz="2600">
                <a:latin typeface="Arial Narrow" panose="020B0604020202020204" pitchFamily="34" charset="0"/>
              </a:rPr>
              <a:t>’</a:t>
            </a:r>
            <a:r>
              <a:rPr lang="en-US" altLang="ja-JP" sz="2600">
                <a:latin typeface="Arial Narrow" panose="020B0604020202020204" pitchFamily="34" charset="0"/>
              </a:rPr>
              <a:t>ll see is likely what you</a:t>
            </a:r>
            <a:r>
              <a:rPr lang="ja-JP" altLang="en-US" sz="2600">
                <a:latin typeface="Arial Narrow" panose="020B0604020202020204" pitchFamily="34" charset="0"/>
              </a:rPr>
              <a:t>’</a:t>
            </a:r>
            <a:r>
              <a:rPr lang="en-US" altLang="ja-JP" sz="2600">
                <a:latin typeface="Arial Narrow" panose="020B0604020202020204" pitchFamily="34" charset="0"/>
              </a:rPr>
              <a:t>ll get at printing time.</a:t>
            </a:r>
            <a:endParaRPr lang="en-US" altLang="fr-FR" sz="2600">
              <a:latin typeface="Arial Narrow" panose="020B0604020202020204" pitchFamily="34" charset="0"/>
            </a:endParaRPr>
          </a:p>
        </p:txBody>
      </p:sp>
      <p:sp>
        <p:nvSpPr>
          <p:cNvPr id="5142" name="Text Box 516">
            <a:extLst>
              <a:ext uri="{FF2B5EF4-FFF2-40B4-BE49-F238E27FC236}">
                <a16:creationId xmlns:a16="http://schemas.microsoft.com/office/drawing/2014/main" id="{0F727CE8-C56B-532C-5C92-626D9D3BE8C8}"/>
              </a:ext>
            </a:extLst>
          </p:cNvPr>
          <p:cNvSpPr txBox="1">
            <a:spLocks noChangeArrowheads="1"/>
          </p:cNvSpPr>
          <p:nvPr/>
        </p:nvSpPr>
        <p:spPr bwMode="auto">
          <a:xfrm>
            <a:off x="10899775" y="34304288"/>
            <a:ext cx="6429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600">
                <a:solidFill>
                  <a:srgbClr val="1BADCF"/>
                </a:solidFill>
                <a:latin typeface="Arial Narrow" panose="020B0604020202020204" pitchFamily="34" charset="0"/>
              </a:rPr>
              <a:t>Figure 9: Original image at 100%, enlarged 200% and 400%.</a:t>
            </a:r>
          </a:p>
        </p:txBody>
      </p:sp>
      <p:sp>
        <p:nvSpPr>
          <p:cNvPr id="5143" name="Text Box 522">
            <a:extLst>
              <a:ext uri="{FF2B5EF4-FFF2-40B4-BE49-F238E27FC236}">
                <a16:creationId xmlns:a16="http://schemas.microsoft.com/office/drawing/2014/main" id="{666AADDD-1655-2C84-5195-C138E5BFEC41}"/>
              </a:ext>
            </a:extLst>
          </p:cNvPr>
          <p:cNvSpPr txBox="1">
            <a:spLocks noChangeArrowheads="1"/>
          </p:cNvSpPr>
          <p:nvPr/>
        </p:nvSpPr>
        <p:spPr bwMode="auto">
          <a:xfrm>
            <a:off x="20253325" y="6248400"/>
            <a:ext cx="9320213"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#Tips: Importing Tables &amp; Graphs</a:t>
            </a:r>
          </a:p>
        </p:txBody>
      </p:sp>
      <p:sp>
        <p:nvSpPr>
          <p:cNvPr id="5144" name="Text Box 523">
            <a:extLst>
              <a:ext uri="{FF2B5EF4-FFF2-40B4-BE49-F238E27FC236}">
                <a16:creationId xmlns:a16="http://schemas.microsoft.com/office/drawing/2014/main" id="{BD1418B0-FA10-1FBB-1BDA-2763B9EE0A03}"/>
              </a:ext>
            </a:extLst>
          </p:cNvPr>
          <p:cNvSpPr txBox="1">
            <a:spLocks noChangeArrowheads="1"/>
          </p:cNvSpPr>
          <p:nvPr/>
        </p:nvSpPr>
        <p:spPr bwMode="auto">
          <a:xfrm>
            <a:off x="20213638" y="6873875"/>
            <a:ext cx="932021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Importing tables, charts and graphs is easier than importing photos. To import charts and graphs from Excel, Word or other applications, select </a:t>
            </a:r>
            <a:r>
              <a:rPr lang="en-US" altLang="fr-FR" sz="2600" b="1">
                <a:latin typeface="Arial Narrow" panose="020B0604020202020204" pitchFamily="34" charset="0"/>
              </a:rPr>
              <a:t>EDIT&gt;COPY</a:t>
            </a:r>
            <a:r>
              <a:rPr lang="en-US" altLang="fr-FR" sz="2600">
                <a:latin typeface="Arial Narrow" panose="020B0604020202020204" pitchFamily="34" charset="0"/>
              </a:rPr>
              <a:t>, to copy your chart and then come back to PowerPoint. From PowerPoint, select </a:t>
            </a:r>
            <a:r>
              <a:rPr lang="en-US" altLang="fr-FR" sz="2600" b="1">
                <a:latin typeface="Arial Narrow" panose="020B0604020202020204" pitchFamily="34" charset="0"/>
              </a:rPr>
              <a:t>EDIT&gt;PASTE</a:t>
            </a:r>
            <a:r>
              <a:rPr lang="en-US" altLang="fr-FR" sz="2600">
                <a:latin typeface="Arial Narrow" panose="020B0604020202020204" pitchFamily="34" charset="0"/>
              </a:rPr>
              <a:t> and paste the chart on the poster. You can scale your charts and tables proportionally by holding down the Shift key and dragging in or out one of the corners.</a:t>
            </a:r>
          </a:p>
        </p:txBody>
      </p:sp>
      <p:graphicFrame>
        <p:nvGraphicFramePr>
          <p:cNvPr id="2637" name="Group 589">
            <a:extLst>
              <a:ext uri="{FF2B5EF4-FFF2-40B4-BE49-F238E27FC236}">
                <a16:creationId xmlns:a16="http://schemas.microsoft.com/office/drawing/2014/main" id="{FB73A96B-074D-09D9-E909-6F84F0109081}"/>
              </a:ext>
            </a:extLst>
          </p:cNvPr>
          <p:cNvGraphicFramePr>
            <a:graphicFrameLocks noGrp="1"/>
          </p:cNvGraphicFramePr>
          <p:nvPr/>
        </p:nvGraphicFramePr>
        <p:xfrm>
          <a:off x="22159913" y="11080750"/>
          <a:ext cx="5403850" cy="1982788"/>
        </p:xfrm>
        <a:graphic>
          <a:graphicData uri="http://schemas.openxmlformats.org/drawingml/2006/table">
            <a:tbl>
              <a:tblPr/>
              <a:tblGrid>
                <a:gridCol w="1799503">
                  <a:extLst>
                    <a:ext uri="{9D8B030D-6E8A-4147-A177-3AD203B41FA5}">
                      <a16:colId xmlns:a16="http://schemas.microsoft.com/office/drawing/2014/main" val="20000"/>
                    </a:ext>
                  </a:extLst>
                </a:gridCol>
                <a:gridCol w="1804844">
                  <a:extLst>
                    <a:ext uri="{9D8B030D-6E8A-4147-A177-3AD203B41FA5}">
                      <a16:colId xmlns:a16="http://schemas.microsoft.com/office/drawing/2014/main" val="20001"/>
                    </a:ext>
                  </a:extLst>
                </a:gridCol>
                <a:gridCol w="1799503">
                  <a:extLst>
                    <a:ext uri="{9D8B030D-6E8A-4147-A177-3AD203B41FA5}">
                      <a16:colId xmlns:a16="http://schemas.microsoft.com/office/drawing/2014/main" val="20002"/>
                    </a:ext>
                  </a:extLst>
                </a:gridCol>
              </a:tblGrid>
              <a:tr h="496169">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rgbClr val="FFFFFF"/>
                          </a:solidFill>
                          <a:effectLst/>
                          <a:latin typeface="Arial" charset="0"/>
                        </a:rPr>
                        <a:t>TABLE SAMPLE</a:t>
                      </a:r>
                    </a:p>
                  </a:txBody>
                  <a:tcPr marL="63067" marR="63067" marT="44565" marB="4456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BADC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1998</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1999</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2000</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2001</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2002</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2003</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94281">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2004</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2005</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2006</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5165" name="Text Box 545">
            <a:extLst>
              <a:ext uri="{FF2B5EF4-FFF2-40B4-BE49-F238E27FC236}">
                <a16:creationId xmlns:a16="http://schemas.microsoft.com/office/drawing/2014/main" id="{851FAE71-C973-5009-3F95-76B3C1CEBD16}"/>
              </a:ext>
            </a:extLst>
          </p:cNvPr>
          <p:cNvSpPr txBox="1">
            <a:spLocks noChangeArrowheads="1"/>
          </p:cNvSpPr>
          <p:nvPr/>
        </p:nvSpPr>
        <p:spPr bwMode="auto">
          <a:xfrm>
            <a:off x="10448925" y="35725100"/>
            <a:ext cx="9318625"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#Tips: Labeling Your Headers</a:t>
            </a:r>
          </a:p>
        </p:txBody>
      </p:sp>
      <p:sp>
        <p:nvSpPr>
          <p:cNvPr id="5166" name="Text Box 546">
            <a:extLst>
              <a:ext uri="{FF2B5EF4-FFF2-40B4-BE49-F238E27FC236}">
                <a16:creationId xmlns:a16="http://schemas.microsoft.com/office/drawing/2014/main" id="{C906CB04-AEB9-F3CE-7D72-AED1180CE0F3}"/>
              </a:ext>
            </a:extLst>
          </p:cNvPr>
          <p:cNvSpPr txBox="1">
            <a:spLocks noChangeArrowheads="1"/>
          </p:cNvSpPr>
          <p:nvPr/>
        </p:nvSpPr>
        <p:spPr bwMode="auto">
          <a:xfrm>
            <a:off x="10453688" y="36350575"/>
            <a:ext cx="93138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The blue header bars are used to identify and separate the main topics of your presentation. The most commonly used headers in poster presentations are:</a:t>
            </a:r>
          </a:p>
        </p:txBody>
      </p:sp>
      <p:graphicFrame>
        <p:nvGraphicFramePr>
          <p:cNvPr id="2638" name="Group 590">
            <a:extLst>
              <a:ext uri="{FF2B5EF4-FFF2-40B4-BE49-F238E27FC236}">
                <a16:creationId xmlns:a16="http://schemas.microsoft.com/office/drawing/2014/main" id="{F4ED670A-891F-7B00-BD45-B5548CA30AA3}"/>
              </a:ext>
            </a:extLst>
          </p:cNvPr>
          <p:cNvGraphicFramePr>
            <a:graphicFrameLocks noGrp="1"/>
          </p:cNvGraphicFramePr>
          <p:nvPr/>
        </p:nvGraphicFramePr>
        <p:xfrm>
          <a:off x="10979150" y="38509575"/>
          <a:ext cx="7813675" cy="2882900"/>
        </p:xfrm>
        <a:graphic>
          <a:graphicData uri="http://schemas.openxmlformats.org/drawingml/2006/table">
            <a:tbl>
              <a:tblPr/>
              <a:tblGrid>
                <a:gridCol w="4013783">
                  <a:extLst>
                    <a:ext uri="{9D8B030D-6E8A-4147-A177-3AD203B41FA5}">
                      <a16:colId xmlns:a16="http://schemas.microsoft.com/office/drawing/2014/main" val="20000"/>
                    </a:ext>
                  </a:extLst>
                </a:gridCol>
                <a:gridCol w="3799892">
                  <a:extLst>
                    <a:ext uri="{9D8B030D-6E8A-4147-A177-3AD203B41FA5}">
                      <a16:colId xmlns:a16="http://schemas.microsoft.com/office/drawing/2014/main" val="20001"/>
                    </a:ext>
                  </a:extLst>
                </a:gridCol>
              </a:tblGrid>
              <a:tr h="120492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Introduction, Summary</a:t>
                      </a:r>
                      <a:br>
                        <a:rPr kumimoji="0" lang="en-US" sz="2400" b="1" i="0" u="none" strike="noStrike" cap="none" normalizeH="0" baseline="0">
                          <a:ln>
                            <a:noFill/>
                          </a:ln>
                          <a:solidFill>
                            <a:schemeClr val="tx2"/>
                          </a:solidFill>
                          <a:effectLst/>
                          <a:latin typeface="Arial" charset="0"/>
                          <a:ea typeface="ＭＳ Ｐゴシック" charset="-128"/>
                        </a:rPr>
                      </a:br>
                      <a:r>
                        <a:rPr kumimoji="0" lang="en-US" sz="2400" b="1" i="0" u="none" strike="noStrike" cap="none" normalizeH="0" baseline="0">
                          <a:ln>
                            <a:noFill/>
                          </a:ln>
                          <a:solidFill>
                            <a:schemeClr val="tx2"/>
                          </a:solidFill>
                          <a:effectLst/>
                          <a:latin typeface="Arial" charset="0"/>
                          <a:ea typeface="ＭＳ Ｐゴシック" charset="-128"/>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Materials and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References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Results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Acknowledgements</a:t>
                      </a:r>
                      <a:endParaRPr kumimoji="0" lang="en-US" sz="2400" b="0" i="0" u="none" strike="noStrike" cap="none" normalizeH="0" baseline="0" dirty="0">
                        <a:ln>
                          <a:noFill/>
                        </a:ln>
                        <a:solidFill>
                          <a:schemeClr val="tx2"/>
                        </a:solidFill>
                        <a:effectLst/>
                        <a:latin typeface="Arial" charset="0"/>
                        <a:ea typeface="ＭＳ Ｐゴシック" charset="-128"/>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5181" name="Text Box 561">
            <a:extLst>
              <a:ext uri="{FF2B5EF4-FFF2-40B4-BE49-F238E27FC236}">
                <a16:creationId xmlns:a16="http://schemas.microsoft.com/office/drawing/2014/main" id="{5FB51AD1-D539-5678-1D43-F111C921CD85}"/>
              </a:ext>
            </a:extLst>
          </p:cNvPr>
          <p:cNvSpPr txBox="1">
            <a:spLocks noChangeArrowheads="1"/>
          </p:cNvSpPr>
          <p:nvPr/>
        </p:nvSpPr>
        <p:spPr bwMode="auto">
          <a:xfrm>
            <a:off x="20261263" y="184038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Conclusion</a:t>
            </a:r>
          </a:p>
        </p:txBody>
      </p:sp>
      <p:sp>
        <p:nvSpPr>
          <p:cNvPr id="5182" name="Text Box 562">
            <a:extLst>
              <a:ext uri="{FF2B5EF4-FFF2-40B4-BE49-F238E27FC236}">
                <a16:creationId xmlns:a16="http://schemas.microsoft.com/office/drawing/2014/main" id="{F020CAE3-2E8F-439C-84BF-1D4E171EB8F2}"/>
              </a:ext>
            </a:extLst>
          </p:cNvPr>
          <p:cNvSpPr txBox="1">
            <a:spLocks noChangeArrowheads="1"/>
          </p:cNvSpPr>
          <p:nvPr/>
        </p:nvSpPr>
        <p:spPr bwMode="auto">
          <a:xfrm>
            <a:off x="20261263" y="29113163"/>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References</a:t>
            </a:r>
          </a:p>
        </p:txBody>
      </p:sp>
      <p:sp>
        <p:nvSpPr>
          <p:cNvPr id="5183" name="Text Box 563">
            <a:extLst>
              <a:ext uri="{FF2B5EF4-FFF2-40B4-BE49-F238E27FC236}">
                <a16:creationId xmlns:a16="http://schemas.microsoft.com/office/drawing/2014/main" id="{375DCC16-10A9-0835-1374-681C346A3F40}"/>
              </a:ext>
            </a:extLst>
          </p:cNvPr>
          <p:cNvSpPr txBox="1">
            <a:spLocks noChangeArrowheads="1"/>
          </p:cNvSpPr>
          <p:nvPr/>
        </p:nvSpPr>
        <p:spPr bwMode="auto">
          <a:xfrm>
            <a:off x="20261263" y="361076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Acknowledgements</a:t>
            </a:r>
          </a:p>
        </p:txBody>
      </p:sp>
      <p:sp>
        <p:nvSpPr>
          <p:cNvPr id="5184" name="Text Box 564">
            <a:extLst>
              <a:ext uri="{FF2B5EF4-FFF2-40B4-BE49-F238E27FC236}">
                <a16:creationId xmlns:a16="http://schemas.microsoft.com/office/drawing/2014/main" id="{6E077E0C-CACD-A411-02A5-057CECC1019A}"/>
              </a:ext>
            </a:extLst>
          </p:cNvPr>
          <p:cNvSpPr txBox="1">
            <a:spLocks noChangeArrowheads="1"/>
          </p:cNvSpPr>
          <p:nvPr/>
        </p:nvSpPr>
        <p:spPr bwMode="auto">
          <a:xfrm>
            <a:off x="20261263" y="19029363"/>
            <a:ext cx="92725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 conclusion might go here. </a:t>
            </a:r>
          </a:p>
        </p:txBody>
      </p:sp>
      <p:sp>
        <p:nvSpPr>
          <p:cNvPr id="5185" name="Text Box 565">
            <a:extLst>
              <a:ext uri="{FF2B5EF4-FFF2-40B4-BE49-F238E27FC236}">
                <a16:creationId xmlns:a16="http://schemas.microsoft.com/office/drawing/2014/main" id="{2358E572-4BCE-B3D1-89B3-3933CEF79559}"/>
              </a:ext>
            </a:extLst>
          </p:cNvPr>
          <p:cNvSpPr txBox="1">
            <a:spLocks noChangeArrowheads="1"/>
          </p:cNvSpPr>
          <p:nvPr/>
        </p:nvSpPr>
        <p:spPr bwMode="auto">
          <a:xfrm>
            <a:off x="20237450" y="36952238"/>
            <a:ext cx="927258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Acknowledgements might go here.</a:t>
            </a:r>
          </a:p>
          <a:p>
            <a:pPr eaLnBrk="1" hangingPunct="1">
              <a:spcBef>
                <a:spcPct val="0"/>
              </a:spcBef>
              <a:buFontTx/>
              <a:buNone/>
            </a:pPr>
            <a:endParaRPr lang="en-US" altLang="fr-FR" sz="2600">
              <a:latin typeface="Arial Narrow" panose="020B0604020202020204" pitchFamily="34" charset="0"/>
            </a:endParaRPr>
          </a:p>
        </p:txBody>
      </p:sp>
      <p:sp>
        <p:nvSpPr>
          <p:cNvPr id="5186" name="Text Box 474">
            <a:extLst>
              <a:ext uri="{FF2B5EF4-FFF2-40B4-BE49-F238E27FC236}">
                <a16:creationId xmlns:a16="http://schemas.microsoft.com/office/drawing/2014/main" id="{BEDDF7E7-FE4C-E6A6-AED8-9C5D8088FDDA}"/>
              </a:ext>
            </a:extLst>
          </p:cNvPr>
          <p:cNvSpPr txBox="1">
            <a:spLocks noChangeArrowheads="1"/>
          </p:cNvSpPr>
          <p:nvPr/>
        </p:nvSpPr>
        <p:spPr bwMode="auto">
          <a:xfrm>
            <a:off x="646113" y="18726150"/>
            <a:ext cx="9321800" cy="875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To start using this template you first need to delete most of the contents of this page. Keep the poster title and one of the blue section headers.</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The cleared template should now look like in Figure 1. </a:t>
            </a:r>
            <a:br>
              <a:rPr lang="en-US" altLang="fr-FR" sz="2600">
                <a:latin typeface="Arial Narrow" panose="020B0604020202020204" pitchFamily="34" charset="0"/>
              </a:rPr>
            </a:br>
            <a:r>
              <a:rPr lang="en-US" altLang="fr-FR" sz="2600">
                <a:latin typeface="Arial Narrow" panose="020B0604020202020204" pitchFamily="34" charset="0"/>
              </a:rPr>
              <a:t>After you decide how many sections you need for your poster (Introduction, Methods, Results, References, etc.), use the </a:t>
            </a:r>
            <a:r>
              <a:rPr lang="ja-JP" altLang="en-US" sz="2600">
                <a:latin typeface="Arial Narrow" panose="020B0604020202020204" pitchFamily="34" charset="0"/>
              </a:rPr>
              <a:t>“</a:t>
            </a:r>
            <a:r>
              <a:rPr lang="en-US" altLang="ja-JP" sz="2600">
                <a:latin typeface="Arial Narrow" panose="020B0604020202020204" pitchFamily="34" charset="0"/>
              </a:rPr>
              <a:t>copy</a:t>
            </a:r>
            <a:r>
              <a:rPr lang="ja-JP" altLang="en-US" sz="2600">
                <a:latin typeface="Arial Narrow" panose="020B0604020202020204" pitchFamily="34" charset="0"/>
              </a:rPr>
              <a:t>”</a:t>
            </a:r>
            <a:r>
              <a:rPr lang="en-US" altLang="ja-JP" sz="2600">
                <a:latin typeface="Arial Narrow" panose="020B0604020202020204" pitchFamily="34" charset="0"/>
              </a:rPr>
              <a:t> and </a:t>
            </a:r>
            <a:r>
              <a:rPr lang="ja-JP" altLang="en-US" sz="2600">
                <a:latin typeface="Arial Narrow" panose="020B0604020202020204" pitchFamily="34" charset="0"/>
              </a:rPr>
              <a:t>“</a:t>
            </a:r>
            <a:r>
              <a:rPr lang="en-US" altLang="ja-JP" sz="2600">
                <a:latin typeface="Arial Narrow" panose="020B0604020202020204" pitchFamily="34" charset="0"/>
              </a:rPr>
              <a:t>paste</a:t>
            </a:r>
            <a:r>
              <a:rPr lang="ja-JP" altLang="en-US" sz="2600">
                <a:latin typeface="Arial Narrow" panose="020B0604020202020204" pitchFamily="34" charset="0"/>
              </a:rPr>
              <a:t>”</a:t>
            </a:r>
            <a:r>
              <a:rPr lang="en-US" altLang="ja-JP" sz="2600">
                <a:latin typeface="Arial Narrow" panose="020B0604020202020204" pitchFamily="34" charset="0"/>
              </a:rPr>
              <a:t> commands to create as many copies of the blue section headers as needed.</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Move the header copies roughly to where you think they need to be on the poster, so you can get a better idea of the overall poster layout. This will help you organize your content. See Figure 2. </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You can now start adding your text. </a:t>
            </a:r>
            <a:br>
              <a:rPr lang="en-US" altLang="ja-JP" sz="2600">
                <a:latin typeface="Arial Narrow" panose="020B0604020202020204" pitchFamily="34" charset="0"/>
              </a:rPr>
            </a:br>
            <a:r>
              <a:rPr lang="en-US" altLang="ja-JP" sz="2600">
                <a:latin typeface="Arial Narrow" panose="020B0604020202020204" pitchFamily="34" charset="0"/>
              </a:rPr>
              <a:t>To add text use the </a:t>
            </a:r>
            <a:r>
              <a:rPr lang="en-US" altLang="ja-JP" sz="2600" b="1">
                <a:latin typeface="Arial Narrow" panose="020B0604020202020204" pitchFamily="34" charset="0"/>
              </a:rPr>
              <a:t>text</a:t>
            </a:r>
            <a:r>
              <a:rPr lang="en-US" altLang="ja-JP" sz="2600">
                <a:latin typeface="Arial Narrow" panose="020B0604020202020204" pitchFamily="34" charset="0"/>
              </a:rPr>
              <a:t> tool to draw a text box starting from the left edge of a column to the right edge and start typing in your text. You can also paste the text you may have already copied from another source. See Figure 3.</a:t>
            </a:r>
            <a:br>
              <a:rPr lang="en-US" altLang="ja-JP" sz="2600">
                <a:latin typeface="Arial Narrow" panose="020B0604020202020204" pitchFamily="34" charset="0"/>
              </a:rPr>
            </a:br>
            <a:r>
              <a:rPr lang="en-US" altLang="ja-JP" sz="2600">
                <a:latin typeface="Arial Narrow" panose="020B0604020202020204" pitchFamily="34" charset="0"/>
              </a:rPr>
              <a:t> </a:t>
            </a:r>
            <a:br>
              <a:rPr lang="en-US" altLang="ja-JP" sz="2600">
                <a:latin typeface="Arial Narrow" panose="020B0604020202020204" pitchFamily="34" charset="0"/>
              </a:rPr>
            </a:br>
            <a:r>
              <a:rPr lang="en-US" altLang="ja-JP" sz="2600">
                <a:latin typeface="Arial Narrow" panose="020B0604020202020204" pitchFamily="34" charset="0"/>
              </a:rPr>
              <a:t>Repeat the process throughout the poster as needed. </a:t>
            </a:r>
            <a:endParaRPr lang="en-US" altLang="fr-FR" sz="2600">
              <a:latin typeface="Arial Narrow" panose="020B0604020202020204" pitchFamily="34" charset="0"/>
            </a:endParaRPr>
          </a:p>
        </p:txBody>
      </p:sp>
      <p:sp>
        <p:nvSpPr>
          <p:cNvPr id="5187" name="AutoShape 588">
            <a:extLst>
              <a:ext uri="{FF2B5EF4-FFF2-40B4-BE49-F238E27FC236}">
                <a16:creationId xmlns:a16="http://schemas.microsoft.com/office/drawing/2014/main" id="{83F189F9-8CD8-68F2-538A-AC2417095E6A}"/>
              </a:ext>
            </a:extLst>
          </p:cNvPr>
          <p:cNvSpPr>
            <a:spLocks noChangeArrowheads="1"/>
          </p:cNvSpPr>
          <p:nvPr/>
        </p:nvSpPr>
        <p:spPr bwMode="auto">
          <a:xfrm>
            <a:off x="26738263" y="606425"/>
            <a:ext cx="3146425" cy="4419600"/>
          </a:xfrm>
          <a:prstGeom prst="roundRect">
            <a:avLst>
              <a:gd name="adj" fmla="val 16667"/>
            </a:avLst>
          </a:prstGeom>
          <a:solidFill>
            <a:schemeClr val="bg2"/>
          </a:solidFill>
          <a:ln>
            <a:noFill/>
          </a:ln>
          <a:extLst>
            <a:ext uri="{91240B29-F687-4F45-9708-019B960494DF}">
              <a14:hiddenLine xmlns:a14="http://schemas.microsoft.com/office/drawing/2010/main" w="28575">
                <a:solidFill>
                  <a:srgbClr val="000000"/>
                </a:solidFill>
                <a:prstDash val="dash"/>
                <a:round/>
                <a:headEnd/>
                <a:tailEnd/>
              </a14:hiddenLine>
            </a:ext>
          </a:extLst>
        </p:spPr>
        <p:txBody>
          <a:bodyPr wrap="none" lIns="74999" tIns="37500" rIns="74999" bIns="37500" anchor="ct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1700">
                <a:solidFill>
                  <a:schemeClr val="tx1"/>
                </a:solidFill>
                <a:latin typeface="Arial Narrow" panose="020B0604020202020204" pitchFamily="34" charset="0"/>
              </a:rPr>
              <a:t>INSERT</a:t>
            </a:r>
            <a:br>
              <a:rPr lang="en-US" altLang="fr-FR" sz="1700">
                <a:solidFill>
                  <a:schemeClr val="tx1"/>
                </a:solidFill>
                <a:latin typeface="Arial Narrow" panose="020B0604020202020204" pitchFamily="34" charset="0"/>
              </a:rPr>
            </a:br>
            <a:r>
              <a:rPr lang="en-US" altLang="fr-FR" sz="1700">
                <a:solidFill>
                  <a:schemeClr val="tx1"/>
                </a:solidFill>
                <a:latin typeface="Arial Narrow" panose="020B0604020202020204" pitchFamily="34" charset="0"/>
              </a:rPr>
              <a:t>LOGO HERE</a:t>
            </a:r>
          </a:p>
        </p:txBody>
      </p:sp>
      <p:grpSp>
        <p:nvGrpSpPr>
          <p:cNvPr id="5188" name="Group 2">
            <a:extLst>
              <a:ext uri="{FF2B5EF4-FFF2-40B4-BE49-F238E27FC236}">
                <a16:creationId xmlns:a16="http://schemas.microsoft.com/office/drawing/2014/main" id="{E6353658-A688-861E-59F8-B84D25CC8B9F}"/>
              </a:ext>
            </a:extLst>
          </p:cNvPr>
          <p:cNvGrpSpPr>
            <a:grpSpLocks/>
          </p:cNvGrpSpPr>
          <p:nvPr/>
        </p:nvGrpSpPr>
        <p:grpSpPr bwMode="auto">
          <a:xfrm>
            <a:off x="10899775" y="25522238"/>
            <a:ext cx="8369300" cy="2360612"/>
            <a:chOff x="10899088" y="25522828"/>
            <a:chExt cx="8370676" cy="2360527"/>
          </a:xfrm>
        </p:grpSpPr>
        <p:sp>
          <p:nvSpPr>
            <p:cNvPr id="5201" name="Text Box 513">
              <a:extLst>
                <a:ext uri="{FF2B5EF4-FFF2-40B4-BE49-F238E27FC236}">
                  <a16:creationId xmlns:a16="http://schemas.microsoft.com/office/drawing/2014/main" id="{5EB41012-4AC0-1C29-2569-40BF45D3ADAA}"/>
                </a:ext>
              </a:extLst>
            </p:cNvPr>
            <p:cNvSpPr txBox="1">
              <a:spLocks noChangeArrowheads="1"/>
            </p:cNvSpPr>
            <p:nvPr/>
          </p:nvSpPr>
          <p:spPr bwMode="auto">
            <a:xfrm>
              <a:off x="10899088" y="27546012"/>
              <a:ext cx="1537650" cy="33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700">
                  <a:solidFill>
                    <a:srgbClr val="1BADCF"/>
                  </a:solidFill>
                  <a:latin typeface="Arial Narrow" panose="020B0604020202020204" pitchFamily="34" charset="0"/>
                </a:rPr>
                <a:t>(Figure 8)</a:t>
              </a:r>
            </a:p>
          </p:txBody>
        </p:sp>
        <p:pic>
          <p:nvPicPr>
            <p:cNvPr id="5202" name="Picture 1">
              <a:extLst>
                <a:ext uri="{FF2B5EF4-FFF2-40B4-BE49-F238E27FC236}">
                  <a16:creationId xmlns:a16="http://schemas.microsoft.com/office/drawing/2014/main" id="{61D933F3-E020-BE7B-45D8-83BA1C6BB00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899088" y="25522828"/>
              <a:ext cx="8370676" cy="18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89" name="Picture 6">
            <a:extLst>
              <a:ext uri="{FF2B5EF4-FFF2-40B4-BE49-F238E27FC236}">
                <a16:creationId xmlns:a16="http://schemas.microsoft.com/office/drawing/2014/main" id="{D8D9034B-F5D2-414B-0B64-2DCBD2D9DC3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899775"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0" name="Picture 7">
            <a:extLst>
              <a:ext uri="{FF2B5EF4-FFF2-40B4-BE49-F238E27FC236}">
                <a16:creationId xmlns:a16="http://schemas.microsoft.com/office/drawing/2014/main" id="{E1F00342-E382-D519-2BE9-5CCC61AEB4B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781088"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1" name="Picture 8">
            <a:extLst>
              <a:ext uri="{FF2B5EF4-FFF2-40B4-BE49-F238E27FC236}">
                <a16:creationId xmlns:a16="http://schemas.microsoft.com/office/drawing/2014/main" id="{CBCB2AD3-1814-9370-3262-8197DDCB35F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798925" y="31676975"/>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92" name="Chart 11">
            <a:extLst>
              <a:ext uri="{FF2B5EF4-FFF2-40B4-BE49-F238E27FC236}">
                <a16:creationId xmlns:a16="http://schemas.microsoft.com/office/drawing/2014/main" id="{9A0A0E58-1C61-D5FB-8AE6-1627AD30D6E4}"/>
              </a:ext>
            </a:extLst>
          </p:cNvPr>
          <p:cNvGraphicFramePr>
            <a:graphicFrameLocks/>
          </p:cNvGraphicFramePr>
          <p:nvPr/>
        </p:nvGraphicFramePr>
        <p:xfrm>
          <a:off x="22244050" y="14177963"/>
          <a:ext cx="5229225" cy="3387725"/>
        </p:xfrm>
        <a:graphic>
          <a:graphicData uri="http://schemas.openxmlformats.org/presentationml/2006/ole">
            <mc:AlternateContent xmlns:mc="http://schemas.openxmlformats.org/markup-compatibility/2006">
              <mc:Choice xmlns:v="urn:schemas-microsoft-com:vml" Requires="v">
                <p:oleObj r:id="rId14" imgW="10896600" imgH="7061200" progId="Excel.Chart.8">
                  <p:embed/>
                </p:oleObj>
              </mc:Choice>
              <mc:Fallback>
                <p:oleObj r:id="rId14" imgW="10896600" imgH="7061200" progId="Excel.Chart.8">
                  <p:embed/>
                  <p:pic>
                    <p:nvPicPr>
                      <p:cNvPr id="0" name="Chart 1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44050" y="14177963"/>
                        <a:ext cx="52292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93" name="Picture 126">
            <a:extLst>
              <a:ext uri="{FF2B5EF4-FFF2-40B4-BE49-F238E27FC236}">
                <a16:creationId xmlns:a16="http://schemas.microsoft.com/office/drawing/2014/main" id="{AEA9160A-214A-A23F-844C-6CECEB83E8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99775" y="10109200"/>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4" name="Text Box 500">
            <a:extLst>
              <a:ext uri="{FF2B5EF4-FFF2-40B4-BE49-F238E27FC236}">
                <a16:creationId xmlns:a16="http://schemas.microsoft.com/office/drawing/2014/main" id="{1F5797AB-F170-495D-F95A-56FBF3354E9D}"/>
              </a:ext>
            </a:extLst>
          </p:cNvPr>
          <p:cNvSpPr txBox="1">
            <a:spLocks noChangeArrowheads="1"/>
          </p:cNvSpPr>
          <p:nvPr/>
        </p:nvSpPr>
        <p:spPr bwMode="auto">
          <a:xfrm>
            <a:off x="10796588" y="18734088"/>
            <a:ext cx="1127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300">
                <a:solidFill>
                  <a:srgbClr val="1BADCF"/>
                </a:solidFill>
                <a:latin typeface="Arial Narrow" panose="020B0604020202020204" pitchFamily="34" charset="0"/>
              </a:rPr>
              <a:t>Figure 6</a:t>
            </a:r>
          </a:p>
        </p:txBody>
      </p:sp>
      <p:pic>
        <p:nvPicPr>
          <p:cNvPr id="5195" name="Picture 126">
            <a:extLst>
              <a:ext uri="{FF2B5EF4-FFF2-40B4-BE49-F238E27FC236}">
                <a16:creationId xmlns:a16="http://schemas.microsoft.com/office/drawing/2014/main" id="{2F19C211-74A5-0358-2B84-4053D2BF0FF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6588" y="16717963"/>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6" name="Picture 134">
            <a:extLst>
              <a:ext uri="{FF2B5EF4-FFF2-40B4-BE49-F238E27FC236}">
                <a16:creationId xmlns:a16="http://schemas.microsoft.com/office/drawing/2014/main" id="{29BBCFE2-484A-0C33-8521-65962D19E34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6588" y="19227800"/>
            <a:ext cx="83693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7" name="Text Box 500">
            <a:extLst>
              <a:ext uri="{FF2B5EF4-FFF2-40B4-BE49-F238E27FC236}">
                <a16:creationId xmlns:a16="http://schemas.microsoft.com/office/drawing/2014/main" id="{83DFDA6B-5C61-3BB7-47A5-155F85A33432}"/>
              </a:ext>
            </a:extLst>
          </p:cNvPr>
          <p:cNvSpPr txBox="1">
            <a:spLocks noChangeArrowheads="1"/>
          </p:cNvSpPr>
          <p:nvPr/>
        </p:nvSpPr>
        <p:spPr bwMode="auto">
          <a:xfrm>
            <a:off x="10796588" y="21331238"/>
            <a:ext cx="1127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300">
                <a:solidFill>
                  <a:srgbClr val="1BADCF"/>
                </a:solidFill>
                <a:latin typeface="Arial Narrow" panose="020B0604020202020204" pitchFamily="34" charset="0"/>
              </a:rPr>
              <a:t>Figure 7</a:t>
            </a:r>
          </a:p>
        </p:txBody>
      </p:sp>
      <p:pic>
        <p:nvPicPr>
          <p:cNvPr id="5198" name="Picture 2">
            <a:extLst>
              <a:ext uri="{FF2B5EF4-FFF2-40B4-BE49-F238E27FC236}">
                <a16:creationId xmlns:a16="http://schemas.microsoft.com/office/drawing/2014/main" id="{7BB5045E-351E-9689-F47A-7409F80D222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312863" y="27663775"/>
            <a:ext cx="2201862"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B12CB5-3982-EA0C-9042-B80AC13D5C3A}"/>
              </a:ext>
            </a:extLst>
          </p:cNvPr>
          <p:cNvPicPr>
            <a:picLocks noChangeAspect="1"/>
          </p:cNvPicPr>
          <p:nvPr/>
        </p:nvPicPr>
        <p:blipFill>
          <a:blip r:embed="rId19"/>
          <a:stretch>
            <a:fillRect/>
          </a:stretch>
        </p:blipFill>
        <p:spPr>
          <a:xfrm>
            <a:off x="4135438" y="27663775"/>
            <a:ext cx="2201862" cy="3114675"/>
          </a:xfrm>
          <a:prstGeom prst="rect">
            <a:avLst/>
          </a:prstGeom>
          <a:ln>
            <a:solidFill>
              <a:schemeClr val="accent4"/>
            </a:solidFill>
          </a:ln>
        </p:spPr>
      </p:pic>
      <p:pic>
        <p:nvPicPr>
          <p:cNvPr id="5200" name="Picture 4">
            <a:extLst>
              <a:ext uri="{FF2B5EF4-FFF2-40B4-BE49-F238E27FC236}">
                <a16:creationId xmlns:a16="http://schemas.microsoft.com/office/drawing/2014/main" id="{BF420BD5-0CFC-5264-DB64-149D42C6096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0525" y="274638"/>
            <a:ext cx="34893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Personnalisée 3">
      <a:dk1>
        <a:srgbClr val="365794"/>
      </a:dk1>
      <a:lt1>
        <a:srgbClr val="FFFFFF"/>
      </a:lt1>
      <a:dk2>
        <a:srgbClr val="000000"/>
      </a:dk2>
      <a:lt2>
        <a:srgbClr val="F4F1E9"/>
      </a:lt2>
      <a:accent1>
        <a:srgbClr val="D7D7D7"/>
      </a:accent1>
      <a:accent2>
        <a:srgbClr val="0D5667"/>
      </a:accent2>
      <a:accent3>
        <a:srgbClr val="14819B"/>
      </a:accent3>
      <a:accent4>
        <a:srgbClr val="000000"/>
      </a:accent4>
      <a:accent5>
        <a:srgbClr val="CEF0F8"/>
      </a:accent5>
      <a:accent6>
        <a:srgbClr val="BF9000"/>
      </a:accent6>
      <a:hlink>
        <a:srgbClr val="6CD3EB"/>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19033</TotalTime>
  <Words>968</Words>
  <Application>Microsoft Macintosh PowerPoint</Application>
  <PresentationFormat>Custom</PresentationFormat>
  <Paragraphs>57</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1</vt:i4>
      </vt:variant>
    </vt:vector>
  </HeadingPairs>
  <TitlesOfParts>
    <vt:vector size="10" baseType="lpstr">
      <vt:lpstr>Arial Narrow</vt:lpstr>
      <vt:lpstr>MS PGothic</vt:lpstr>
      <vt:lpstr>Arial</vt:lpstr>
      <vt:lpstr>Arial Black</vt:lpstr>
      <vt:lpstr>Custom Design</vt:lpstr>
      <vt:lpstr>1_Custom Design</vt:lpstr>
      <vt:lpstr>2_Custom Design</vt:lpstr>
      <vt:lpstr>Image</vt:lpstr>
      <vt:lpstr>Microsoft Excel Chart</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subject>Free PowerPoint poster templates</dc:subject>
  <dc:creator>Copywrite Digital - Tralee - 066 7128671</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Editor</cp:lastModifiedBy>
  <cp:revision>236</cp:revision>
  <cp:lastPrinted>2009-11-10T08:04:03Z</cp:lastPrinted>
  <dcterms:created xsi:type="dcterms:W3CDTF">2009-11-10T07:29:27Z</dcterms:created>
  <dcterms:modified xsi:type="dcterms:W3CDTF">2026-03-05T03:02:22Z</dcterms:modified>
  <cp:category>Powerpoint poster templates</cp:category>
</cp:coreProperties>
</file>