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753600" cy="73152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ibre Baskerville" panose="020B0604020202020204" charset="0"/>
      <p:regular r:id="rId19"/>
    </p:embeddedFont>
    <p:embeddedFont>
      <p:font typeface="Libre Baskerville Bold" panose="020B0604020202020204" charset="0"/>
      <p:regular r:id="rId20"/>
    </p:embeddedFont>
    <p:embeddedFont>
      <p:font typeface="Montserrat Classic" panose="020B0604020202020204" charset="0"/>
      <p:regular r:id="rId21"/>
    </p:embeddedFont>
    <p:embeddedFont>
      <p:font typeface="Open Sans" panose="020B0604020202020204" pitchFamily="34" charset="0"/>
      <p:regular r:id="rId22"/>
    </p:embeddedFont>
    <p:embeddedFont>
      <p:font typeface="Open Sans Extra Bold" panose="020B0604020202020204" charset="0"/>
      <p:regular r:id="rId23"/>
    </p:embeddedFont>
    <p:embeddedFont>
      <p:font typeface="Open Sans Light" panose="020B060402020202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68" r="20698"/>
          <a:stretch>
            <a:fillRect/>
          </a:stretch>
        </p:blipFill>
        <p:spPr>
          <a:xfrm>
            <a:off x="5564974" y="0"/>
            <a:ext cx="4188626" cy="7315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99337" y="2093245"/>
            <a:ext cx="8513841" cy="77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39"/>
              </a:lnSpc>
            </a:pPr>
            <a:r>
              <a:rPr lang="en-US" sz="4528" dirty="0">
                <a:solidFill>
                  <a:srgbClr val="1E1017"/>
                </a:solidFill>
                <a:latin typeface="Libre Baskerville Bold"/>
              </a:rPr>
              <a:t>THE TITLE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8584" y="2952538"/>
            <a:ext cx="7285302" cy="320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8"/>
              </a:lnSpc>
            </a:pPr>
            <a:r>
              <a:rPr lang="en-US" sz="1913" dirty="0">
                <a:solidFill>
                  <a:srgbClr val="222222"/>
                </a:solidFill>
                <a:latin typeface="Libre Baskerville"/>
              </a:rPr>
              <a:t>IIUM RIVER OF LIFE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0929" y="3876201"/>
            <a:ext cx="5677577" cy="1156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58"/>
              </a:lnSpc>
            </a:pPr>
            <a:r>
              <a:rPr lang="en-US" sz="2113" dirty="0">
                <a:solidFill>
                  <a:srgbClr val="1E1017"/>
                </a:solidFill>
                <a:latin typeface="Montserrat Classic"/>
              </a:rPr>
              <a:t>What are our goals?</a:t>
            </a:r>
          </a:p>
          <a:p>
            <a:pPr>
              <a:lnSpc>
                <a:spcPts val="2958"/>
              </a:lnSpc>
            </a:pPr>
            <a:r>
              <a:rPr lang="en-US" sz="2113" dirty="0">
                <a:solidFill>
                  <a:srgbClr val="1E1017"/>
                </a:solidFill>
                <a:latin typeface="Montserrat Classic"/>
              </a:rPr>
              <a:t>How can we make change?</a:t>
            </a:r>
          </a:p>
          <a:p>
            <a:pPr>
              <a:lnSpc>
                <a:spcPts val="2958"/>
              </a:lnSpc>
            </a:pPr>
            <a:r>
              <a:rPr lang="en-US" sz="2113" dirty="0">
                <a:solidFill>
                  <a:srgbClr val="1E1017"/>
                </a:solidFill>
                <a:latin typeface="Montserrat Classic"/>
              </a:rPr>
              <a:t>What is the next step?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41988" y="288503"/>
            <a:ext cx="6543802" cy="246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 dirty="0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1756">
            <a:off x="5469479" y="4346535"/>
            <a:ext cx="9905252" cy="23952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9337" y="1040629"/>
            <a:ext cx="4857047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4"/>
              </a:lnSpc>
            </a:pP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Add a 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337" y="2299919"/>
            <a:ext cx="3288209" cy="37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41988" y="288503"/>
            <a:ext cx="6543802" cy="2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1756">
            <a:off x="5469479" y="4346535"/>
            <a:ext cx="9905252" cy="23952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9337" y="1040629"/>
            <a:ext cx="4857047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4"/>
              </a:lnSpc>
            </a:pP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Add a 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337" y="2299919"/>
            <a:ext cx="3288209" cy="37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41988" y="288503"/>
            <a:ext cx="6543802" cy="2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1756">
            <a:off x="5469479" y="4346535"/>
            <a:ext cx="9905252" cy="23952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9337" y="1040629"/>
            <a:ext cx="4857047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4"/>
              </a:lnSpc>
            </a:pP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Add a 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337" y="2299919"/>
            <a:ext cx="3288209" cy="37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41988" y="288503"/>
            <a:ext cx="6543802" cy="2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1756">
            <a:off x="5469479" y="4346535"/>
            <a:ext cx="9905252" cy="23952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9337" y="1040629"/>
            <a:ext cx="4857047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4"/>
              </a:lnSpc>
            </a:pP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Add a 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337" y="2299919"/>
            <a:ext cx="3288209" cy="37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41988" y="288503"/>
            <a:ext cx="6543802" cy="2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365" r="27726"/>
          <a:stretch>
            <a:fillRect/>
          </a:stretch>
        </p:blipFill>
        <p:spPr>
          <a:xfrm>
            <a:off x="5733109" y="893216"/>
            <a:ext cx="4035747" cy="64219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9337" y="1040629"/>
            <a:ext cx="4857047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4"/>
              </a:lnSpc>
            </a:pP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Add a 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337" y="2299919"/>
            <a:ext cx="3288209" cy="37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41988" y="288503"/>
            <a:ext cx="6543802" cy="2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1756">
            <a:off x="5469479" y="4346535"/>
            <a:ext cx="9905252" cy="23952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9337" y="1040629"/>
            <a:ext cx="4857047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4"/>
              </a:lnSpc>
            </a:pP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Add a 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337" y="2299919"/>
            <a:ext cx="3288209" cy="37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41988" y="288503"/>
            <a:ext cx="6543802" cy="2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1756">
            <a:off x="5469479" y="4346535"/>
            <a:ext cx="9905252" cy="23952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9337" y="1040629"/>
            <a:ext cx="4857047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4"/>
              </a:lnSpc>
            </a:pP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Add a 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337" y="2299919"/>
            <a:ext cx="3288209" cy="37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41988" y="288503"/>
            <a:ext cx="6543802" cy="2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1756">
            <a:off x="5469479" y="4346535"/>
            <a:ext cx="9905252" cy="239527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3126" y="2662089"/>
            <a:ext cx="3247128" cy="3247128"/>
            <a:chOff x="0" y="0"/>
            <a:chExt cx="1624330" cy="1624330"/>
          </a:xfrm>
        </p:grpSpPr>
        <p:sp>
          <p:nvSpPr>
            <p:cNvPr id="4" name="Freeform 4"/>
            <p:cNvSpPr/>
            <p:nvPr/>
          </p:nvSpPr>
          <p:spPr>
            <a:xfrm>
              <a:off x="41910" y="4318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1576070"/>
                  </a:lnTo>
                  <a:lnTo>
                    <a:pt x="0" y="157607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5560" y="3556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1588770"/>
                  </a:ln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1576070"/>
                  </a:lnTo>
                  <a:lnTo>
                    <a:pt x="0" y="157607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502702" y="2662089"/>
            <a:ext cx="3247128" cy="3247128"/>
            <a:chOff x="0" y="0"/>
            <a:chExt cx="1624330" cy="1624330"/>
          </a:xfrm>
        </p:grpSpPr>
        <p:sp>
          <p:nvSpPr>
            <p:cNvPr id="8" name="Freeform 8"/>
            <p:cNvSpPr/>
            <p:nvPr/>
          </p:nvSpPr>
          <p:spPr>
            <a:xfrm>
              <a:off x="41910" y="4318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1576070"/>
                  </a:lnTo>
                  <a:lnTo>
                    <a:pt x="0" y="157607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5560" y="3556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1588770"/>
                  </a:ln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1576070"/>
                  </a:lnTo>
                  <a:lnTo>
                    <a:pt x="0" y="157607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42923" y="1136557"/>
            <a:ext cx="4959779" cy="909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9"/>
              </a:lnSpc>
            </a:pPr>
            <a:r>
              <a:rPr lang="en-US" sz="5342">
                <a:solidFill>
                  <a:srgbClr val="000000"/>
                </a:solidFill>
                <a:latin typeface="Open Sans Extra Bold"/>
              </a:rPr>
              <a:t>Add a heading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9723" y="3256468"/>
            <a:ext cx="2848925" cy="764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01803" y="3256468"/>
            <a:ext cx="2848925" cy="764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15" name="Freeform 15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941988" y="288503"/>
            <a:ext cx="6543802" cy="2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1756">
            <a:off x="5469479" y="4346535"/>
            <a:ext cx="9905252" cy="23952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9337" y="1040629"/>
            <a:ext cx="4857047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4"/>
              </a:lnSpc>
            </a:pP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Add a 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337" y="2299919"/>
            <a:ext cx="3288209" cy="37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41988" y="288503"/>
            <a:ext cx="6543802" cy="2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1756">
            <a:off x="5469479" y="4346535"/>
            <a:ext cx="9905252" cy="23952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9337" y="1040629"/>
            <a:ext cx="4857047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4"/>
              </a:lnSpc>
            </a:pP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Add a 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337" y="2299919"/>
            <a:ext cx="3288209" cy="37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41988" y="288503"/>
            <a:ext cx="6543802" cy="2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1756">
            <a:off x="5469479" y="4346535"/>
            <a:ext cx="9905252" cy="23952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9337" y="1040629"/>
            <a:ext cx="4857047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4"/>
              </a:lnSpc>
            </a:pP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Add a 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337" y="2299919"/>
            <a:ext cx="3288209" cy="37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41988" y="288503"/>
            <a:ext cx="6543802" cy="2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21756">
            <a:off x="5469479" y="4346535"/>
            <a:ext cx="9905252" cy="23952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9337" y="1040629"/>
            <a:ext cx="4857047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4"/>
              </a:lnSpc>
            </a:pP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Add a 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337" y="2299919"/>
            <a:ext cx="3288209" cy="37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Add a little bit of body 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753600" cy="916149"/>
            <a:chOff x="0" y="0"/>
            <a:chExt cx="15393939" cy="144594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249160" cy="1301163"/>
            </a:xfrm>
            <a:custGeom>
              <a:avLst/>
              <a:gdLst/>
              <a:ahLst/>
              <a:cxnLst/>
              <a:rect l="l" t="t" r="r" b="b"/>
              <a:pathLst>
                <a:path w="15249160" h="1301163">
                  <a:moveTo>
                    <a:pt x="0" y="0"/>
                  </a:moveTo>
                  <a:lnTo>
                    <a:pt x="15249160" y="0"/>
                  </a:lnTo>
                  <a:lnTo>
                    <a:pt x="15249160" y="1301163"/>
                  </a:lnTo>
                  <a:lnTo>
                    <a:pt x="0" y="130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393939" cy="1445943"/>
            </a:xfrm>
            <a:custGeom>
              <a:avLst/>
              <a:gdLst/>
              <a:ahLst/>
              <a:cxnLst/>
              <a:rect l="l" t="t" r="r" b="b"/>
              <a:pathLst>
                <a:path w="15393939" h="1445943">
                  <a:moveTo>
                    <a:pt x="15249159" y="1301163"/>
                  </a:moveTo>
                  <a:lnTo>
                    <a:pt x="15393939" y="1301163"/>
                  </a:lnTo>
                  <a:lnTo>
                    <a:pt x="15393939" y="1445943"/>
                  </a:lnTo>
                  <a:lnTo>
                    <a:pt x="15249159" y="1445943"/>
                  </a:lnTo>
                  <a:lnTo>
                    <a:pt x="15249159" y="13011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01163"/>
                  </a:lnTo>
                  <a:lnTo>
                    <a:pt x="0" y="1301163"/>
                  </a:lnTo>
                  <a:lnTo>
                    <a:pt x="0" y="144780"/>
                  </a:lnTo>
                  <a:close/>
                  <a:moveTo>
                    <a:pt x="0" y="1301163"/>
                  </a:moveTo>
                  <a:lnTo>
                    <a:pt x="144780" y="1301163"/>
                  </a:lnTo>
                  <a:lnTo>
                    <a:pt x="144780" y="1445943"/>
                  </a:lnTo>
                  <a:lnTo>
                    <a:pt x="0" y="1445943"/>
                  </a:lnTo>
                  <a:lnTo>
                    <a:pt x="0" y="1301163"/>
                  </a:lnTo>
                  <a:close/>
                  <a:moveTo>
                    <a:pt x="15249159" y="144780"/>
                  </a:moveTo>
                  <a:lnTo>
                    <a:pt x="15393939" y="144780"/>
                  </a:lnTo>
                  <a:lnTo>
                    <a:pt x="15393939" y="1301163"/>
                  </a:lnTo>
                  <a:lnTo>
                    <a:pt x="15249159" y="1301163"/>
                  </a:lnTo>
                  <a:lnTo>
                    <a:pt x="15249159" y="144780"/>
                  </a:lnTo>
                  <a:close/>
                  <a:moveTo>
                    <a:pt x="144780" y="1301163"/>
                  </a:moveTo>
                  <a:lnTo>
                    <a:pt x="15249159" y="1301163"/>
                  </a:lnTo>
                  <a:lnTo>
                    <a:pt x="15249159" y="1445943"/>
                  </a:lnTo>
                  <a:lnTo>
                    <a:pt x="144780" y="1445943"/>
                  </a:lnTo>
                  <a:lnTo>
                    <a:pt x="144780" y="1301163"/>
                  </a:lnTo>
                  <a:close/>
                  <a:moveTo>
                    <a:pt x="15249159" y="0"/>
                  </a:moveTo>
                  <a:lnTo>
                    <a:pt x="15393939" y="0"/>
                  </a:lnTo>
                  <a:lnTo>
                    <a:pt x="15393939" y="144780"/>
                  </a:lnTo>
                  <a:lnTo>
                    <a:pt x="15249159" y="144780"/>
                  </a:lnTo>
                  <a:lnTo>
                    <a:pt x="152491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249159" y="0"/>
                  </a:lnTo>
                  <a:lnTo>
                    <a:pt x="152491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A818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7449" y="0"/>
            <a:ext cx="864539" cy="8645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86" r="486"/>
          <a:stretch>
            <a:fillRect/>
          </a:stretch>
        </p:blipFill>
        <p:spPr>
          <a:xfrm>
            <a:off x="299337" y="0"/>
            <a:ext cx="2694631" cy="8129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41988" y="288503"/>
            <a:ext cx="6543802" cy="2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511">
                <a:solidFill>
                  <a:srgbClr val="FFFFFF"/>
                </a:solidFill>
                <a:latin typeface="Open Sans"/>
              </a:rPr>
              <a:t>1st INTERNATIONAL CONFERENCE ON RIVER SUSTAINABILITY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229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Libre Baskerville Bold</vt:lpstr>
      <vt:lpstr>Arial</vt:lpstr>
      <vt:lpstr>Libre Baskerville</vt:lpstr>
      <vt:lpstr>Calibri</vt:lpstr>
      <vt:lpstr>Montserrat Classic</vt:lpstr>
      <vt:lpstr>Open Sans Light</vt:lpstr>
      <vt:lpstr>Open Sans Extra 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CONFERENCE</dc:title>
  <dc:creator>khadi</dc:creator>
  <cp:lastModifiedBy>khadi</cp:lastModifiedBy>
  <cp:revision>2</cp:revision>
  <dcterms:created xsi:type="dcterms:W3CDTF">2006-08-16T00:00:00Z</dcterms:created>
  <dcterms:modified xsi:type="dcterms:W3CDTF">2021-12-15T14:53:04Z</dcterms:modified>
  <dc:identifier>DAEygi6-G1E</dc:identifier>
</cp:coreProperties>
</file>