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206400" cy="3291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gVCel6g/0rSrm1P/N2vJr2Ugfn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701540-2AA0-4E24-B88F-70037858E409}">
  <a:tblStyle styleId="{4D701540-2AA0-4E24-B88F-70037858E409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7" d="100"/>
          <a:sy n="17" d="100"/>
        </p:scale>
        <p:origin x="1138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10" Type="http://customschemas.google.com/relationships/presentationmetadata" Target="meta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62000" y="685800"/>
            <a:ext cx="5334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3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3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3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3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3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3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3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3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3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4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685800"/>
            <a:ext cx="5334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ith Guides">
  <p:cSld name="With Guide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480060" y="6458971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2"/>
          </p:nvPr>
        </p:nvSpPr>
        <p:spPr>
          <a:xfrm>
            <a:off x="480060" y="17449637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3"/>
          </p:nvPr>
        </p:nvSpPr>
        <p:spPr>
          <a:xfrm>
            <a:off x="13167360" y="5679507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4"/>
          </p:nvPr>
        </p:nvSpPr>
        <p:spPr>
          <a:xfrm>
            <a:off x="38519100" y="5679506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5"/>
          </p:nvPr>
        </p:nvSpPr>
        <p:spPr>
          <a:xfrm>
            <a:off x="38564820" y="18276489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6"/>
          </p:nvPr>
        </p:nvSpPr>
        <p:spPr>
          <a:xfrm>
            <a:off x="38564820" y="28064975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7"/>
          </p:nvPr>
        </p:nvSpPr>
        <p:spPr>
          <a:xfrm>
            <a:off x="480060" y="18231440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8"/>
          </p:nvPr>
        </p:nvSpPr>
        <p:spPr>
          <a:xfrm>
            <a:off x="13144500" y="6428979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9"/>
          </p:nvPr>
        </p:nvSpPr>
        <p:spPr>
          <a:xfrm>
            <a:off x="25854660" y="6428978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13"/>
          </p:nvPr>
        </p:nvSpPr>
        <p:spPr>
          <a:xfrm>
            <a:off x="38564820" y="6428977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body" idx="14"/>
          </p:nvPr>
        </p:nvSpPr>
        <p:spPr>
          <a:xfrm>
            <a:off x="38519100" y="18869295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body" idx="15"/>
          </p:nvPr>
        </p:nvSpPr>
        <p:spPr>
          <a:xfrm>
            <a:off x="38519100" y="28694452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body" idx="16"/>
          </p:nvPr>
        </p:nvSpPr>
        <p:spPr>
          <a:xfrm>
            <a:off x="480060" y="5704430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body" idx="17"/>
          </p:nvPr>
        </p:nvSpPr>
        <p:spPr>
          <a:xfrm>
            <a:off x="13167361" y="639110"/>
            <a:ext cx="24894539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Arial"/>
              <a:buNone/>
              <a:defRPr sz="8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26148" algn="l" rtl="0">
              <a:lnSpc>
                <a:spcPct val="100000"/>
              </a:lnSpc>
              <a:spcBef>
                <a:spcPts val="622"/>
              </a:spcBef>
              <a:spcAft>
                <a:spcPts val="0"/>
              </a:spcAft>
              <a:buClr>
                <a:schemeClr val="dk1"/>
              </a:buClr>
              <a:buSzPts val="3111"/>
              <a:buFont typeface="Arial"/>
              <a:buChar char="–"/>
              <a:defRPr sz="31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6651" algn="l" rtl="0">
              <a:lnSpc>
                <a:spcPct val="100000"/>
              </a:lnSpc>
              <a:spcBef>
                <a:spcPts val="498"/>
              </a:spcBef>
              <a:spcAft>
                <a:spcPts val="0"/>
              </a:spcAft>
              <a:buClr>
                <a:schemeClr val="dk1"/>
              </a:buClr>
              <a:buSzPts val="2489"/>
              <a:buFont typeface="Arial"/>
              <a:buChar char="•"/>
              <a:defRPr sz="24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715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–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715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»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body" idx="18"/>
          </p:nvPr>
        </p:nvSpPr>
        <p:spPr>
          <a:xfrm>
            <a:off x="13167360" y="2146448"/>
            <a:ext cx="24894539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26148" algn="l" rtl="0">
              <a:lnSpc>
                <a:spcPct val="100000"/>
              </a:lnSpc>
              <a:spcBef>
                <a:spcPts val="622"/>
              </a:spcBef>
              <a:spcAft>
                <a:spcPts val="0"/>
              </a:spcAft>
              <a:buClr>
                <a:schemeClr val="dk1"/>
              </a:buClr>
              <a:buSzPts val="3111"/>
              <a:buFont typeface="Arial"/>
              <a:buChar char="–"/>
              <a:defRPr sz="31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6651" algn="l" rtl="0">
              <a:lnSpc>
                <a:spcPct val="100000"/>
              </a:lnSpc>
              <a:spcBef>
                <a:spcPts val="498"/>
              </a:spcBef>
              <a:spcAft>
                <a:spcPts val="0"/>
              </a:spcAft>
              <a:buClr>
                <a:schemeClr val="dk1"/>
              </a:buClr>
              <a:buSzPts val="2489"/>
              <a:buFont typeface="Arial"/>
              <a:buChar char="•"/>
              <a:defRPr sz="24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715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–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715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»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3"/>
          <p:cNvSpPr txBox="1">
            <a:spLocks noGrp="1"/>
          </p:cNvSpPr>
          <p:nvPr>
            <p:ph type="body" idx="19"/>
          </p:nvPr>
        </p:nvSpPr>
        <p:spPr>
          <a:xfrm>
            <a:off x="13167360" y="3346009"/>
            <a:ext cx="2489453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26148" algn="l" rtl="0">
              <a:lnSpc>
                <a:spcPct val="100000"/>
              </a:lnSpc>
              <a:spcBef>
                <a:spcPts val="622"/>
              </a:spcBef>
              <a:spcAft>
                <a:spcPts val="0"/>
              </a:spcAft>
              <a:buClr>
                <a:schemeClr val="dk1"/>
              </a:buClr>
              <a:buSzPts val="3111"/>
              <a:buFont typeface="Arial"/>
              <a:buChar char="–"/>
              <a:defRPr sz="31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6651" algn="l" rtl="0">
              <a:lnSpc>
                <a:spcPct val="100000"/>
              </a:lnSpc>
              <a:spcBef>
                <a:spcPts val="498"/>
              </a:spcBef>
              <a:spcAft>
                <a:spcPts val="0"/>
              </a:spcAft>
              <a:buClr>
                <a:schemeClr val="dk1"/>
              </a:buClr>
              <a:buSzPts val="2489"/>
              <a:buFont typeface="Arial"/>
              <a:buChar char="•"/>
              <a:defRPr sz="24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715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–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715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»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body" idx="20"/>
          </p:nvPr>
        </p:nvSpPr>
        <p:spPr>
          <a:xfrm>
            <a:off x="25854660" y="5704429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2754" algn="l" rtl="0">
              <a:lnSpc>
                <a:spcPct val="100000"/>
              </a:lnSpc>
              <a:spcBef>
                <a:spcPts val="1493"/>
              </a:spcBef>
              <a:spcAft>
                <a:spcPts val="0"/>
              </a:spcAft>
              <a:buClr>
                <a:schemeClr val="dk1"/>
              </a:buClr>
              <a:buSzPts val="7467"/>
              <a:buFont typeface="Arial"/>
              <a:buChar char="•"/>
              <a:defRPr sz="7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84">
          <p15:clr>
            <a:srgbClr val="FBAE40"/>
          </p15:clr>
        </p15:guide>
        <p15:guide id="2" pos="288">
          <p15:clr>
            <a:srgbClr val="FBAE40"/>
          </p15:clr>
        </p15:guide>
        <p15:guide id="3" orient="horz" pos="20232">
          <p15:clr>
            <a:srgbClr val="FBAE40"/>
          </p15:clr>
        </p15:guide>
        <p15:guide id="4" pos="7992">
          <p15:clr>
            <a:srgbClr val="FBAE40"/>
          </p15:clr>
        </p15:guide>
        <p15:guide id="5" pos="8280">
          <p15:clr>
            <a:srgbClr val="FBAE40"/>
          </p15:clr>
        </p15:guide>
        <p15:guide id="6" pos="15984">
          <p15:clr>
            <a:srgbClr val="FBAE40"/>
          </p15:clr>
        </p15:guide>
        <p15:guide id="7" pos="16272">
          <p15:clr>
            <a:srgbClr val="FBAE40"/>
          </p15:clr>
        </p15:guide>
        <p15:guide id="8" pos="23976">
          <p15:clr>
            <a:srgbClr val="FBAE40"/>
          </p15:clr>
        </p15:guide>
        <p15:guide id="9" pos="24264">
          <p15:clr>
            <a:srgbClr val="FBAE40"/>
          </p15:clr>
        </p15:guide>
        <p15:guide id="10" pos="3196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8E2F3"/>
            </a:gs>
            <a:gs pos="99000">
              <a:srgbClr val="D8E2F3"/>
            </a:gs>
            <a:gs pos="100000">
              <a:srgbClr val="D8E2F3"/>
            </a:gs>
          </a:gsLst>
          <a:lin ang="54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51206400" cy="480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1100" tIns="35550" rIns="71100" bIns="355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2"/>
              <a:buFont typeface="Arial"/>
              <a:buNone/>
            </a:pPr>
            <a:endParaRPr sz="3822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 txBox="1"/>
          <p:nvPr/>
        </p:nvSpPr>
        <p:spPr>
          <a:xfrm>
            <a:off x="677103" y="32324574"/>
            <a:ext cx="3006119" cy="3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975" tIns="35475" rIns="70975" bIns="35475" anchor="t" anchorCtr="0">
            <a:spAutoFit/>
          </a:bodyPr>
          <a:lstStyle/>
          <a:p>
            <a:pPr marL="0" marR="0" lvl="0" indent="0" algn="l" rtl="0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rPr>
              <a:t>RESEARCH POSTER PRESENTATION TEMPLATE  © 2019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6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rPr>
              <a:t>www.PosterPresentations.com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457200" y="5375854"/>
            <a:ext cx="12234672" cy="26736676"/>
          </a:xfrm>
          <a:prstGeom prst="roundRect">
            <a:avLst>
              <a:gd name="adj" fmla="val 1996"/>
            </a:avLst>
          </a:prstGeom>
          <a:gradFill>
            <a:gsLst>
              <a:gs pos="0">
                <a:srgbClr val="F5F7FC"/>
              </a:gs>
              <a:gs pos="100000">
                <a:srgbClr val="EBF0F9"/>
              </a:gs>
            </a:gsLst>
            <a:lin ang="5400000" scaled="0"/>
          </a:gradFill>
          <a:ln w="9525" cap="flat" cmpd="sng">
            <a:solidFill>
              <a:schemeClr val="accent1">
                <a:alpha val="49411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2"/>
              <a:buFont typeface="Arial"/>
              <a:buNone/>
            </a:pPr>
            <a:endParaRPr sz="382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" name="Google Shape;13;p2"/>
          <p:cNvCxnSpPr/>
          <p:nvPr/>
        </p:nvCxnSpPr>
        <p:spPr>
          <a:xfrm>
            <a:off x="0" y="4814698"/>
            <a:ext cx="51206400" cy="0"/>
          </a:xfrm>
          <a:prstGeom prst="straightConnector1">
            <a:avLst/>
          </a:prstGeom>
          <a:noFill/>
          <a:ln w="3810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" name="Google Shape;14;p2"/>
          <p:cNvSpPr/>
          <p:nvPr/>
        </p:nvSpPr>
        <p:spPr>
          <a:xfrm>
            <a:off x="13142976" y="5375854"/>
            <a:ext cx="12234672" cy="26736676"/>
          </a:xfrm>
          <a:prstGeom prst="roundRect">
            <a:avLst>
              <a:gd name="adj" fmla="val 1996"/>
            </a:avLst>
          </a:prstGeom>
          <a:gradFill>
            <a:gsLst>
              <a:gs pos="0">
                <a:srgbClr val="F5F7FC"/>
              </a:gs>
              <a:gs pos="100000">
                <a:srgbClr val="EBF0F9"/>
              </a:gs>
            </a:gsLst>
            <a:lin ang="5400000" scaled="0"/>
          </a:gradFill>
          <a:ln w="9525" cap="flat" cmpd="sng">
            <a:solidFill>
              <a:schemeClr val="accent1">
                <a:alpha val="49411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2"/>
              <a:buFont typeface="Arial"/>
              <a:buNone/>
            </a:pPr>
            <a:endParaRPr sz="382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25828752" y="5375854"/>
            <a:ext cx="12234672" cy="26736676"/>
          </a:xfrm>
          <a:prstGeom prst="roundRect">
            <a:avLst>
              <a:gd name="adj" fmla="val 1996"/>
            </a:avLst>
          </a:prstGeom>
          <a:gradFill>
            <a:gsLst>
              <a:gs pos="0">
                <a:srgbClr val="F5F7FC"/>
              </a:gs>
              <a:gs pos="100000">
                <a:srgbClr val="EBF0F9"/>
              </a:gs>
            </a:gsLst>
            <a:lin ang="5400000" scaled="0"/>
          </a:gradFill>
          <a:ln w="9525" cap="flat" cmpd="sng">
            <a:solidFill>
              <a:schemeClr val="accent1">
                <a:alpha val="49411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2"/>
              <a:buFont typeface="Arial"/>
              <a:buNone/>
            </a:pPr>
            <a:endParaRPr sz="382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38514528" y="5375854"/>
            <a:ext cx="12234672" cy="26736676"/>
          </a:xfrm>
          <a:prstGeom prst="roundRect">
            <a:avLst>
              <a:gd name="adj" fmla="val 1996"/>
            </a:avLst>
          </a:prstGeom>
          <a:gradFill>
            <a:gsLst>
              <a:gs pos="0">
                <a:srgbClr val="F5F7FC"/>
              </a:gs>
              <a:gs pos="100000">
                <a:srgbClr val="EBF0F9"/>
              </a:gs>
            </a:gsLst>
            <a:lin ang="5400000" scaled="0"/>
          </a:gradFill>
          <a:ln w="9525" cap="flat" cmpd="sng">
            <a:solidFill>
              <a:schemeClr val="accent1">
                <a:alpha val="49411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2"/>
              <a:buFont typeface="Arial"/>
              <a:buNone/>
            </a:pPr>
            <a:endParaRPr sz="382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>
            <a:spLocks noGrp="1"/>
          </p:cNvSpPr>
          <p:nvPr>
            <p:ph type="body" idx="1"/>
          </p:nvPr>
        </p:nvSpPr>
        <p:spPr>
          <a:xfrm>
            <a:off x="480060" y="6458971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51" name="Google Shape;51;p1"/>
          <p:cNvSpPr txBox="1">
            <a:spLocks noGrp="1"/>
          </p:cNvSpPr>
          <p:nvPr>
            <p:ph type="body" idx="2"/>
          </p:nvPr>
        </p:nvSpPr>
        <p:spPr>
          <a:xfrm>
            <a:off x="480060" y="17449637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endParaRPr/>
          </a:p>
        </p:txBody>
      </p:sp>
      <p:sp>
        <p:nvSpPr>
          <p:cNvPr id="52" name="Google Shape;52;p1"/>
          <p:cNvSpPr txBox="1">
            <a:spLocks noGrp="1"/>
          </p:cNvSpPr>
          <p:nvPr>
            <p:ph type="body" idx="3"/>
          </p:nvPr>
        </p:nvSpPr>
        <p:spPr>
          <a:xfrm>
            <a:off x="13167360" y="5679507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endParaRPr/>
          </a:p>
        </p:txBody>
      </p:sp>
      <p:sp>
        <p:nvSpPr>
          <p:cNvPr id="53" name="Google Shape;53;p1"/>
          <p:cNvSpPr txBox="1">
            <a:spLocks noGrp="1"/>
          </p:cNvSpPr>
          <p:nvPr>
            <p:ph type="body" idx="4"/>
          </p:nvPr>
        </p:nvSpPr>
        <p:spPr>
          <a:xfrm>
            <a:off x="38519100" y="5679506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endParaRPr/>
          </a:p>
        </p:txBody>
      </p:sp>
      <p:sp>
        <p:nvSpPr>
          <p:cNvPr id="54" name="Google Shape;54;p1"/>
          <p:cNvSpPr txBox="1">
            <a:spLocks noGrp="1"/>
          </p:cNvSpPr>
          <p:nvPr>
            <p:ph type="body" idx="5"/>
          </p:nvPr>
        </p:nvSpPr>
        <p:spPr>
          <a:xfrm>
            <a:off x="38564820" y="18276489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endParaRPr/>
          </a:p>
        </p:txBody>
      </p:sp>
      <p:sp>
        <p:nvSpPr>
          <p:cNvPr id="55" name="Google Shape;55;p1"/>
          <p:cNvSpPr txBox="1">
            <a:spLocks noGrp="1"/>
          </p:cNvSpPr>
          <p:nvPr>
            <p:ph type="body" idx="6"/>
          </p:nvPr>
        </p:nvSpPr>
        <p:spPr>
          <a:xfrm>
            <a:off x="38564820" y="28064975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endParaRPr/>
          </a:p>
        </p:txBody>
      </p:sp>
      <p:sp>
        <p:nvSpPr>
          <p:cNvPr id="56" name="Google Shape;56;p1"/>
          <p:cNvSpPr txBox="1">
            <a:spLocks noGrp="1"/>
          </p:cNvSpPr>
          <p:nvPr>
            <p:ph type="body" idx="7"/>
          </p:nvPr>
        </p:nvSpPr>
        <p:spPr>
          <a:xfrm>
            <a:off x="480060" y="18231440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57" name="Google Shape;57;p1"/>
          <p:cNvSpPr txBox="1">
            <a:spLocks noGrp="1"/>
          </p:cNvSpPr>
          <p:nvPr>
            <p:ph type="body" idx="8"/>
          </p:nvPr>
        </p:nvSpPr>
        <p:spPr>
          <a:xfrm>
            <a:off x="13144500" y="6428979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58" name="Google Shape;58;p1"/>
          <p:cNvSpPr txBox="1">
            <a:spLocks noGrp="1"/>
          </p:cNvSpPr>
          <p:nvPr>
            <p:ph type="body" idx="9"/>
          </p:nvPr>
        </p:nvSpPr>
        <p:spPr>
          <a:xfrm>
            <a:off x="25854660" y="6428978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59" name="Google Shape;59;p1"/>
          <p:cNvSpPr txBox="1">
            <a:spLocks noGrp="1"/>
          </p:cNvSpPr>
          <p:nvPr>
            <p:ph type="body" idx="13"/>
          </p:nvPr>
        </p:nvSpPr>
        <p:spPr>
          <a:xfrm>
            <a:off x="38564820" y="6428977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60" name="Google Shape;60;p1"/>
          <p:cNvSpPr txBox="1">
            <a:spLocks noGrp="1"/>
          </p:cNvSpPr>
          <p:nvPr>
            <p:ph type="body" idx="14"/>
          </p:nvPr>
        </p:nvSpPr>
        <p:spPr>
          <a:xfrm>
            <a:off x="38519100" y="18869295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61" name="Google Shape;61;p1"/>
          <p:cNvSpPr txBox="1">
            <a:spLocks noGrp="1"/>
          </p:cNvSpPr>
          <p:nvPr>
            <p:ph type="body" idx="15"/>
          </p:nvPr>
        </p:nvSpPr>
        <p:spPr>
          <a:xfrm>
            <a:off x="38519100" y="28694452"/>
            <a:ext cx="12207240" cy="235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365750" rIns="365750" bIns="36575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62" name="Google Shape;62;p1"/>
          <p:cNvSpPr txBox="1">
            <a:spLocks noGrp="1"/>
          </p:cNvSpPr>
          <p:nvPr>
            <p:ph type="body" idx="16"/>
          </p:nvPr>
        </p:nvSpPr>
        <p:spPr>
          <a:xfrm>
            <a:off x="480060" y="5704430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endParaRPr/>
          </a:p>
        </p:txBody>
      </p:sp>
      <p:sp>
        <p:nvSpPr>
          <p:cNvPr id="63" name="Google Shape;63;p1"/>
          <p:cNvSpPr txBox="1">
            <a:spLocks noGrp="1"/>
          </p:cNvSpPr>
          <p:nvPr>
            <p:ph type="body" idx="17"/>
          </p:nvPr>
        </p:nvSpPr>
        <p:spPr>
          <a:xfrm>
            <a:off x="13167361" y="639110"/>
            <a:ext cx="24894539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</a:pPr>
            <a:endParaRPr dirty="0"/>
          </a:p>
        </p:txBody>
      </p:sp>
      <p:sp>
        <p:nvSpPr>
          <p:cNvPr id="64" name="Google Shape;64;p1"/>
          <p:cNvSpPr txBox="1">
            <a:spLocks noGrp="1"/>
          </p:cNvSpPr>
          <p:nvPr>
            <p:ph type="body" idx="18"/>
          </p:nvPr>
        </p:nvSpPr>
        <p:spPr>
          <a:xfrm>
            <a:off x="13167360" y="2146448"/>
            <a:ext cx="24894539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endParaRPr/>
          </a:p>
        </p:txBody>
      </p:sp>
      <p:sp>
        <p:nvSpPr>
          <p:cNvPr id="65" name="Google Shape;65;p1"/>
          <p:cNvSpPr txBox="1">
            <a:spLocks noGrp="1"/>
          </p:cNvSpPr>
          <p:nvPr>
            <p:ph type="body" idx="19"/>
          </p:nvPr>
        </p:nvSpPr>
        <p:spPr>
          <a:xfrm>
            <a:off x="13167360" y="3346009"/>
            <a:ext cx="2489453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</a:pPr>
            <a:endParaRPr/>
          </a:p>
        </p:txBody>
      </p:sp>
      <p:sp>
        <p:nvSpPr>
          <p:cNvPr id="66" name="Google Shape;66;p1"/>
          <p:cNvSpPr txBox="1">
            <a:spLocks noGrp="1"/>
          </p:cNvSpPr>
          <p:nvPr>
            <p:ph type="body" idx="20"/>
          </p:nvPr>
        </p:nvSpPr>
        <p:spPr>
          <a:xfrm>
            <a:off x="25854660" y="5704429"/>
            <a:ext cx="122072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endParaRPr/>
          </a:p>
        </p:txBody>
      </p:sp>
      <p:sp>
        <p:nvSpPr>
          <p:cNvPr id="68" name="Google Shape;68;p1"/>
          <p:cNvSpPr/>
          <p:nvPr/>
        </p:nvSpPr>
        <p:spPr>
          <a:xfrm>
            <a:off x="38992625" y="615950"/>
            <a:ext cx="4612500" cy="3537900"/>
          </a:xfrm>
          <a:prstGeom prst="rect">
            <a:avLst/>
          </a:prstGeom>
          <a:solidFill>
            <a:srgbClr val="D8E2F3"/>
          </a:solidFill>
          <a:ln w="25400" cap="flat" cmpd="sng">
            <a:solidFill>
              <a:srgbClr val="3153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Insert your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institution logo</a:t>
            </a:r>
            <a:endParaRPr sz="6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45151475" y="656725"/>
            <a:ext cx="4612500" cy="3537900"/>
          </a:xfrm>
          <a:prstGeom prst="rect">
            <a:avLst/>
          </a:prstGeom>
          <a:solidFill>
            <a:srgbClr val="D8E2F3"/>
          </a:solidFill>
          <a:ln w="25400" cap="flat" cmpd="sng">
            <a:solidFill>
              <a:srgbClr val="3153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dirty="0">
                <a:solidFill>
                  <a:schemeClr val="dk1"/>
                </a:solidFill>
              </a:rPr>
              <a:t>Your video should appear here</a:t>
            </a:r>
            <a:endParaRPr sz="6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ICOMOI 2026 – Ethics, Science, and Sustainability: Shaping ...">
            <a:extLst>
              <a:ext uri="{FF2B5EF4-FFF2-40B4-BE49-F238E27FC236}">
                <a16:creationId xmlns:a16="http://schemas.microsoft.com/office/drawing/2014/main" id="{AA9C7B71-C14B-F6CE-CBC4-DA6A03134C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403" y="381506"/>
            <a:ext cx="10748554" cy="40883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With Guides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Station 5</dc:creator>
  <cp:lastModifiedBy>Azlini Ismail</cp:lastModifiedBy>
  <cp:revision>2</cp:revision>
  <dcterms:created xsi:type="dcterms:W3CDTF">2019-01-10T01:50:15Z</dcterms:created>
  <dcterms:modified xsi:type="dcterms:W3CDTF">2026-05-19T02:32:01Z</dcterms:modified>
</cp:coreProperties>
</file>