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97" r:id="rId3"/>
  </p:sldMasterIdLst>
  <p:notesMasterIdLst>
    <p:notesMasterId r:id="rId13"/>
  </p:notesMasterIdLst>
  <p:sldIdLst>
    <p:sldId id="256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A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5" autoAdjust="0"/>
    <p:restoredTop sz="94603"/>
  </p:normalViewPr>
  <p:slideViewPr>
    <p:cSldViewPr snapToGrid="0">
      <p:cViewPr varScale="1">
        <p:scale>
          <a:sx n="108" d="100"/>
          <a:sy n="108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6F623-E0C5-4FDE-A4F2-7C5DAC1AABA4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5A1C2-6FE6-43FA-9CAC-32ABE19912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58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A84AD4CC-1032-4A78-9396-A586CA0D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5562" y="1718078"/>
            <a:ext cx="7701513" cy="132556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6E30C66-FA31-4047-AFF2-24CC468594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65561" y="3236278"/>
            <a:ext cx="7701514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err="1"/>
              <a:t>Author</a:t>
            </a:r>
            <a:r>
              <a:rPr lang="fr-FR" dirty="0"/>
              <a:t>(s) and Affiliation</a:t>
            </a:r>
          </a:p>
        </p:txBody>
      </p:sp>
    </p:spTree>
    <p:extLst>
      <p:ext uri="{BB962C8B-B14F-4D97-AF65-F5344CB8AC3E}">
        <p14:creationId xmlns:p14="http://schemas.microsoft.com/office/powerpoint/2010/main" val="325673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A3E6A-B3D7-083D-B799-3EBD0D84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5409A7-6718-1C70-9F44-765103C96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709713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76B69-B862-1D51-9912-495A0A07D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9349E29-74DE-9269-9F9A-BCC88990E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07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3E5F7-64A9-B661-8CDE-0B0D08C59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CF8D33-1A2C-DAC9-26A9-104EAB2881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762979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7D0CD-C152-61E4-4E4D-E2E253246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152DF80-C963-4B44-EF51-097AC56C1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14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B1ECC-4D2F-2A36-2B89-6A5DC7A5E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1685" y="1122363"/>
            <a:ext cx="809791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EC6284-DE88-A040-3B5F-9117CBB7C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1685" y="3602038"/>
            <a:ext cx="809791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98549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FD3BE-165C-E7D3-1F8E-34E9A01C3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B51D2E-B1CC-957D-DBC7-0225DBBB6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1D8AA2E-2B67-62F6-2B7A-A26D75DDC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86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95D6A9-DD91-B20B-7F3F-5822B833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9" y="45523"/>
            <a:ext cx="11718525" cy="59265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6ABC88-939F-8EE5-63AA-A7CB76FB3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822443"/>
            <a:ext cx="11718524" cy="52498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458936CC-A404-D3AF-FCE2-035AEF9FF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42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645F9-EFEF-D97F-7C9D-CC592D8F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5569CC-4964-293D-7004-2C002E83A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1D24D31F-6785-1FF6-58F8-7DE6B0B34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89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3C3BCB-BDEA-5738-6DB7-AB13E9AB5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41" y="45523"/>
            <a:ext cx="11754035" cy="55816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A406C4-9709-BE02-BFF7-29ED70FDC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1941" y="786937"/>
            <a:ext cx="5797860" cy="53208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550EEE-D959-0D2C-3B73-59368B24D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783762"/>
            <a:ext cx="5797858" cy="5320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163DEFA-3BB5-D072-5566-D2760F4FA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3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F4AEEC-AD25-DC23-C2E9-07148574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42" y="27768"/>
            <a:ext cx="11762912" cy="59367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22C2F9-6C21-31BC-0253-E494765222D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1942" y="731251"/>
            <a:ext cx="5797859" cy="3962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Sub1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D6763A-7D69-9BD0-7633-6E816DD59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1942" y="1247723"/>
            <a:ext cx="5797859" cy="4879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D5981F-71B7-706A-AF2B-BA220FEB3D4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731251"/>
            <a:ext cx="5797858" cy="3962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Sub2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506659-F196-46E6-E5E7-D103A58F2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247722"/>
            <a:ext cx="5797858" cy="4879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12477DC9-BE07-F957-7E9D-9C44DC9B55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95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61C21-1E71-3B01-7601-CF87A090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63" y="45523"/>
            <a:ext cx="11665258" cy="59367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0A42E915-E647-8993-E61F-9AEA3BB82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09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>
            <a:extLst>
              <a:ext uri="{FF2B5EF4-FFF2-40B4-BE49-F238E27FC236}">
                <a16:creationId xmlns:a16="http://schemas.microsoft.com/office/drawing/2014/main" id="{A1492154-7F5F-F764-6726-A68B99EB7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56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E0E85D-2B10-72C7-762E-274184C50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7908" y="1825625"/>
            <a:ext cx="5047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err="1"/>
              <a:t>Title</a:t>
            </a:r>
            <a:endParaRPr lang="fr-FR" dirty="0"/>
          </a:p>
          <a:p>
            <a:pPr lvl="0"/>
            <a:r>
              <a:rPr lang="fr-FR" dirty="0" err="1"/>
              <a:t>Author</a:t>
            </a:r>
            <a:endParaRPr lang="fr-FR" dirty="0"/>
          </a:p>
          <a:p>
            <a:pPr lvl="0"/>
            <a:r>
              <a:rPr lang="fr-FR" dirty="0"/>
              <a:t>Affiliation</a:t>
            </a:r>
          </a:p>
        </p:txBody>
      </p:sp>
      <p:pic>
        <p:nvPicPr>
          <p:cNvPr id="8" name="Picture 7" descr="A satellite connected to a planet&#10;&#10;Description automatically generated">
            <a:extLst>
              <a:ext uri="{FF2B5EF4-FFF2-40B4-BE49-F238E27FC236}">
                <a16:creationId xmlns:a16="http://schemas.microsoft.com/office/drawing/2014/main" id="{C38B560E-9839-4C5F-1AB7-88A7C092F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13" y="-1"/>
            <a:ext cx="1668035" cy="1325563"/>
          </a:xfrm>
          <a:prstGeom prst="rect">
            <a:avLst/>
          </a:prstGeom>
        </p:spPr>
      </p:pic>
      <p:pic>
        <p:nvPicPr>
          <p:cNvPr id="9" name="Picture 8" descr="A cover of a book&#10;&#10;Description automatically generated">
            <a:extLst>
              <a:ext uri="{FF2B5EF4-FFF2-40B4-BE49-F238E27FC236}">
                <a16:creationId xmlns:a16="http://schemas.microsoft.com/office/drawing/2014/main" id="{F59B9263-1F4F-550B-73F4-A34AFB2A49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8" b="38490"/>
          <a:stretch/>
        </p:blipFill>
        <p:spPr>
          <a:xfrm>
            <a:off x="0" y="0"/>
            <a:ext cx="3920197" cy="684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649A892-F17A-5DEC-9033-DDCBF511C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52" y="103616"/>
            <a:ext cx="11946701" cy="517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4DD4D4-794E-5721-62DC-8ABE07677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052" y="725054"/>
            <a:ext cx="11946701" cy="5384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Picture 6" descr="A satellite connected to a planet&#10;&#10;Description automatically generated">
            <a:extLst>
              <a:ext uri="{FF2B5EF4-FFF2-40B4-BE49-F238E27FC236}">
                <a16:creationId xmlns:a16="http://schemas.microsoft.com/office/drawing/2014/main" id="{3D620881-A1E3-449C-260C-889733DC4D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669" y="0"/>
            <a:ext cx="1195331" cy="949912"/>
          </a:xfrm>
          <a:prstGeom prst="rect">
            <a:avLst/>
          </a:prstGeom>
        </p:spPr>
      </p:pic>
      <p:sp>
        <p:nvSpPr>
          <p:cNvPr id="8" name="Snip Diagonal Corner of Rectangle 7">
            <a:extLst>
              <a:ext uri="{FF2B5EF4-FFF2-40B4-BE49-F238E27FC236}">
                <a16:creationId xmlns:a16="http://schemas.microsoft.com/office/drawing/2014/main" id="{73081F0C-EADA-C681-2DB2-E1A2D6E08EAA}"/>
              </a:ext>
            </a:extLst>
          </p:cNvPr>
          <p:cNvSpPr/>
          <p:nvPr userDrawn="1"/>
        </p:nvSpPr>
        <p:spPr>
          <a:xfrm>
            <a:off x="-13448" y="6203246"/>
            <a:ext cx="12205447" cy="671331"/>
          </a:xfrm>
          <a:prstGeom prst="snip2DiagRect">
            <a:avLst/>
          </a:prstGeom>
          <a:solidFill>
            <a:srgbClr val="47A29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MY" sz="1200" b="0" i="0" u="none" strike="noStrike" dirty="0">
                <a:solidFill>
                  <a:srgbClr val="FFFF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 10th International Conference on Computer and Communication Engineering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16B898-90EB-C95D-EB47-F4F7C9F9F8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268" y="6296787"/>
            <a:ext cx="5201434" cy="4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8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38B35C-744F-2DF7-338E-52369AB75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45522"/>
            <a:ext cx="11878323" cy="671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6FAC97-38A5-0754-3811-D3A372A8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552" y="875708"/>
            <a:ext cx="11878323" cy="517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BF105360-6E9E-6F65-45FC-EC135F18B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1" name="Picture 10" descr="A satellite connected to a planet&#10;&#10;Description automatically generated">
            <a:extLst>
              <a:ext uri="{FF2B5EF4-FFF2-40B4-BE49-F238E27FC236}">
                <a16:creationId xmlns:a16="http://schemas.microsoft.com/office/drawing/2014/main" id="{EC064D61-9B08-EA71-5979-F3C765D7F74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9554" y="0"/>
            <a:ext cx="1072445" cy="852256"/>
          </a:xfrm>
          <a:prstGeom prst="rect">
            <a:avLst/>
          </a:prstGeom>
        </p:spPr>
      </p:pic>
      <p:sp>
        <p:nvSpPr>
          <p:cNvPr id="4" name="Snip Diagonal Corner of Rectangle 3">
            <a:extLst>
              <a:ext uri="{FF2B5EF4-FFF2-40B4-BE49-F238E27FC236}">
                <a16:creationId xmlns:a16="http://schemas.microsoft.com/office/drawing/2014/main" id="{496BD8DC-0BD2-31ED-F4C7-6421C2B15583}"/>
              </a:ext>
            </a:extLst>
          </p:cNvPr>
          <p:cNvSpPr/>
          <p:nvPr userDrawn="1"/>
        </p:nvSpPr>
        <p:spPr>
          <a:xfrm>
            <a:off x="-13448" y="6203246"/>
            <a:ext cx="12205447" cy="671331"/>
          </a:xfrm>
          <a:prstGeom prst="snip2DiagRect">
            <a:avLst/>
          </a:prstGeom>
          <a:solidFill>
            <a:srgbClr val="47A29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MY" sz="1200" b="0" i="0" u="none" strike="noStrike" dirty="0">
                <a:solidFill>
                  <a:srgbClr val="FFFF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 10th International Conference on Computer and Communication Engineering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93EEC6-EF22-57CD-EDAD-81CAA05B29B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42" y="6296787"/>
            <a:ext cx="5201434" cy="4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5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145EF0-85DE-6C31-1601-9E78024E67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/>
          <a:lstStyle/>
          <a:p>
            <a:fld id="{D6D9993D-A95F-4C31-A083-2F18AEA233A6}" type="slidenum">
              <a:rPr lang="fr-FR" smtClean="0"/>
              <a:t>1</a:t>
            </a:fld>
            <a:endParaRPr lang="fr-FR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DFC2B51-6E6B-4409-A62F-4BA16246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4BE95BB6-298E-4DAD-A232-8042A49EC5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8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16EDA8-E59F-B20B-686F-33D103EA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580" y="45522"/>
            <a:ext cx="7327727" cy="1325563"/>
          </a:xfrm>
        </p:spPr>
        <p:txBody>
          <a:bodyPr>
            <a:normAutofit/>
          </a:bodyPr>
          <a:lstStyle/>
          <a:p>
            <a:endParaRPr lang="fr-FR" sz="4000" dirty="0">
              <a:latin typeface="Aptos" panose="020B00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082A71-37DF-4E5E-F291-579A56AA3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EEDC34C0-E894-E92A-ADA7-89D3B79BB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156A92-5941-9F54-27B9-A2CC6586E69F}"/>
              </a:ext>
            </a:extLst>
          </p:cNvPr>
          <p:cNvSpPr txBox="1"/>
          <p:nvPr/>
        </p:nvSpPr>
        <p:spPr>
          <a:xfrm>
            <a:off x="300624" y="176511"/>
            <a:ext cx="1540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 place affiliation logo here</a:t>
            </a:r>
          </a:p>
        </p:txBody>
      </p:sp>
    </p:spTree>
    <p:extLst>
      <p:ext uri="{BB962C8B-B14F-4D97-AF65-F5344CB8AC3E}">
        <p14:creationId xmlns:p14="http://schemas.microsoft.com/office/powerpoint/2010/main" val="309357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F445-63F2-B964-1566-CCCB3258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E8079-6722-28D3-597A-471A5A869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B016B-D05C-58E3-7FFA-136878929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1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96599-43E1-5842-41BB-67D32199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3A266-8F36-A04E-0F98-B7EF101EF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51B4B-11E6-DA50-37F7-18F0B020C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93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3AFC-D191-EDDD-749C-4AA9C809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29DA-87C4-652B-57AC-B273FC87E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E22DD-E3F6-DD8A-DFC1-4ADE9FB53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9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D8C6C-6BBA-0751-FB46-5DD1A8DE6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0F5-3ED1-BB99-DDB7-BC9C80F2E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A42A5-602E-A2C3-C663-7F9646ABC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1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20F49-FBDC-3D48-ACA6-C32573DD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BE99B-0AFB-72C0-D8C1-868B639FB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208BE-6400-F5F5-81E6-201F9C97C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74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2DFF-571D-EFC0-DAFA-06B02BDA7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31597-5811-F6BC-4C30-40E0EF249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BDEE9-246E-63F6-9197-415338341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64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C477-BB0C-1FF3-4874-E23DC10E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F5F8D-481F-9E87-5ED5-9B7E6A8BD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4636A-1337-D903-E992-DEFD185C1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2569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14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Tahoma</vt:lpstr>
      <vt:lpstr>Thème Office</vt:lpstr>
      <vt:lpstr>Conception personnalisée</vt:lpstr>
      <vt:lpstr>1_Conception personnalisée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JEHANNEUF, Yann</dc:creator>
  <cp:lastModifiedBy>Teddy Gunawan</cp:lastModifiedBy>
  <cp:revision>26</cp:revision>
  <dcterms:created xsi:type="dcterms:W3CDTF">2024-08-19T14:21:43Z</dcterms:created>
  <dcterms:modified xsi:type="dcterms:W3CDTF">2025-08-13T03:24:47Z</dcterms:modified>
</cp:coreProperties>
</file>