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E2EA37-992B-EF48-B88F-8C85991D5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19" b="2475"/>
          <a:stretch/>
        </p:blipFill>
        <p:spPr>
          <a:xfrm>
            <a:off x="9789497" y="169709"/>
            <a:ext cx="2402504" cy="6688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01B51-2180-224E-A8EA-E6E1AA42B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2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11"/>
          <a:stretch/>
        </p:blipFill>
        <p:spPr>
          <a:xfrm>
            <a:off x="8197635" y="3347448"/>
            <a:ext cx="3442527" cy="3510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2791F-B420-C84A-8965-FCAD3D361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8" y="946751"/>
            <a:ext cx="8769371" cy="248224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1CF29-EE33-384B-B9AA-5B65B739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784" y="4275011"/>
            <a:ext cx="7876851" cy="15546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CD1A-F1FF-4945-83A9-FD005D49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87162" cy="365125"/>
          </a:xfrm>
          <a:prstGeom prst="rect">
            <a:avLst/>
          </a:prstGeom>
        </p:spPr>
        <p:txBody>
          <a:bodyPr/>
          <a:lstStyle/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65D40-DD27-3946-A8D6-BC849404BB03}"/>
              </a:ext>
            </a:extLst>
          </p:cNvPr>
          <p:cNvSpPr txBox="1"/>
          <p:nvPr userDrawn="1"/>
        </p:nvSpPr>
        <p:spPr>
          <a:xfrm>
            <a:off x="237" y="87029"/>
            <a:ext cx="978925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6</a:t>
            </a:r>
            <a:r>
              <a:rPr lang="en-US" sz="2000" b="1" i="1" baseline="30000" dirty="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TH</a:t>
            </a:r>
            <a:r>
              <a:rPr lang="en-US" sz="2000" b="1" i="1" dirty="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 INTERNATIONAL CONFERENCE ON BIOTECHNOLOGY ENGINEERING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C5DDD-0608-514F-9852-704AA7756B7E}"/>
              </a:ext>
            </a:extLst>
          </p:cNvPr>
          <p:cNvSpPr txBox="1"/>
          <p:nvPr userDrawn="1"/>
        </p:nvSpPr>
        <p:spPr>
          <a:xfrm>
            <a:off x="0" y="487139"/>
            <a:ext cx="190831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</a:rPr>
              <a:t>22 – 23 JUNE 2021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C27B50D-2FF6-E942-A25D-870F571F78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07" y="1694385"/>
            <a:ext cx="1975142" cy="22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19A0-CA38-854C-9E3E-C36B5587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D62F-ADF7-E44E-B443-A33A3A5CC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0DA7-4112-5D46-9A92-6AE92F43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860" y="6356350"/>
            <a:ext cx="390939" cy="365125"/>
          </a:xfrm>
          <a:prstGeom prst="rect">
            <a:avLst/>
          </a:prstGeom>
        </p:spPr>
        <p:txBody>
          <a:bodyPr/>
          <a:lstStyle/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4D2B-0793-EB40-B55C-D7B1AC50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738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A4AF-59B3-464E-B85E-8766DF55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641" y="4052750"/>
            <a:ext cx="894825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1628-B1EF-B748-91A7-0E16D7D9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47A9-A298-D245-8C1F-1EE31517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12E72-8BE2-FE49-BE2E-8AA60AAB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5551A-26CC-5E47-B05B-E9DDBE40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DCAF-05E8-9F49-BC45-1F60315A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27622"/>
            <a:ext cx="97711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A4FC8-5547-2A46-8AE0-F1FC162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3244-1B2F-8F41-A692-23635397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3104" y="6356350"/>
            <a:ext cx="430696" cy="365125"/>
          </a:xfrm>
          <a:prstGeom prst="rect">
            <a:avLst/>
          </a:prstGeom>
        </p:spPr>
        <p:txBody>
          <a:bodyPr/>
          <a:lstStyle/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4AFD8-2157-794D-97B1-3AC16F37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1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B87C5-A481-B946-AFF2-5F4BE1C5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098D4-1183-BC44-9DC5-70F57D2C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578" y="6467563"/>
            <a:ext cx="6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1D1B-DB41-1949-A9C0-2B562D1CDF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DCD99-DAC7-9441-A0DC-6A74C8FA5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046" y="-30108"/>
            <a:ext cx="2414954" cy="6862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5A54E-FB27-9343-B3CD-7FEF1C67B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3555">
            <a:off x="9845528" y="2960752"/>
            <a:ext cx="2122495" cy="426097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91E0105-C2CF-AA4E-8843-3373BC599D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523" y="122673"/>
            <a:ext cx="984023" cy="11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0F77-5156-5E46-8688-DFD8C73F1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CEA9-ACA4-C644-8E82-7B830B24E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SemiBold</vt:lpstr>
      <vt:lpstr>Calibri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FIRDAUS</dc:creator>
  <cp:lastModifiedBy>FIRDAUS</cp:lastModifiedBy>
  <cp:revision>23</cp:revision>
  <dcterms:created xsi:type="dcterms:W3CDTF">2021-06-08T08:57:42Z</dcterms:created>
  <dcterms:modified xsi:type="dcterms:W3CDTF">2021-06-08T15:10:52Z</dcterms:modified>
</cp:coreProperties>
</file>