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429" r:id="rId2"/>
    <p:sldId id="386" r:id="rId3"/>
  </p:sldIdLst>
  <p:sldSz cx="10688638" cy="10688638"/>
  <p:notesSz cx="6858000" cy="9144000"/>
  <p:defaultTextStyle>
    <a:defPPr lvl="0">
      <a:defRPr lang="en-US"/>
    </a:defPPr>
    <a:lvl1pPr marL="0" lvl="0" algn="l" defTabSz="582976" rtl="0" eaLnBrk="1" latinLnBrk="0" hangingPunct="1">
      <a:defRPr sz="2295" kern="1200">
        <a:solidFill>
          <a:schemeClr val="tx1"/>
        </a:solidFill>
        <a:latin typeface="+mn-lt"/>
        <a:ea typeface="+mn-ea"/>
        <a:cs typeface="+mn-cs"/>
      </a:defRPr>
    </a:lvl1pPr>
    <a:lvl2pPr marL="582976" lvl="1" algn="l" defTabSz="582976" rtl="0" eaLnBrk="1" latinLnBrk="0" hangingPunct="1">
      <a:defRPr sz="2295" kern="1200">
        <a:solidFill>
          <a:schemeClr val="tx1"/>
        </a:solidFill>
        <a:latin typeface="+mn-lt"/>
        <a:ea typeface="+mn-ea"/>
        <a:cs typeface="+mn-cs"/>
      </a:defRPr>
    </a:lvl2pPr>
    <a:lvl3pPr marL="1165951" lvl="2" algn="l" defTabSz="582976" rtl="0" eaLnBrk="1" latinLnBrk="0" hangingPunct="1">
      <a:defRPr sz="2295" kern="1200">
        <a:solidFill>
          <a:schemeClr val="tx1"/>
        </a:solidFill>
        <a:latin typeface="+mn-lt"/>
        <a:ea typeface="+mn-ea"/>
        <a:cs typeface="+mn-cs"/>
      </a:defRPr>
    </a:lvl3pPr>
    <a:lvl4pPr marL="1748927" lvl="3" algn="l" defTabSz="582976" rtl="0" eaLnBrk="1" latinLnBrk="0" hangingPunct="1">
      <a:defRPr sz="2295" kern="1200">
        <a:solidFill>
          <a:schemeClr val="tx1"/>
        </a:solidFill>
        <a:latin typeface="+mn-lt"/>
        <a:ea typeface="+mn-ea"/>
        <a:cs typeface="+mn-cs"/>
      </a:defRPr>
    </a:lvl4pPr>
    <a:lvl5pPr marL="2331903" lvl="4" algn="l" defTabSz="582976" rtl="0" eaLnBrk="1" latinLnBrk="0" hangingPunct="1">
      <a:defRPr sz="2295" kern="1200">
        <a:solidFill>
          <a:schemeClr val="tx1"/>
        </a:solidFill>
        <a:latin typeface="+mn-lt"/>
        <a:ea typeface="+mn-ea"/>
        <a:cs typeface="+mn-cs"/>
      </a:defRPr>
    </a:lvl5pPr>
    <a:lvl6pPr marL="2914879" lvl="5" algn="l" defTabSz="582976" rtl="0" eaLnBrk="1" latinLnBrk="0" hangingPunct="1">
      <a:defRPr sz="2295" kern="1200">
        <a:solidFill>
          <a:schemeClr val="tx1"/>
        </a:solidFill>
        <a:latin typeface="+mn-lt"/>
        <a:ea typeface="+mn-ea"/>
        <a:cs typeface="+mn-cs"/>
      </a:defRPr>
    </a:lvl6pPr>
    <a:lvl7pPr marL="3497854" lvl="6" algn="l" defTabSz="582976" rtl="0" eaLnBrk="1" latinLnBrk="0" hangingPunct="1">
      <a:defRPr sz="2295" kern="1200">
        <a:solidFill>
          <a:schemeClr val="tx1"/>
        </a:solidFill>
        <a:latin typeface="+mn-lt"/>
        <a:ea typeface="+mn-ea"/>
        <a:cs typeface="+mn-cs"/>
      </a:defRPr>
    </a:lvl7pPr>
    <a:lvl8pPr marL="4080830" lvl="7" algn="l" defTabSz="582976" rtl="0" eaLnBrk="1" latinLnBrk="0" hangingPunct="1">
      <a:defRPr sz="2295" kern="1200">
        <a:solidFill>
          <a:schemeClr val="tx1"/>
        </a:solidFill>
        <a:latin typeface="+mn-lt"/>
        <a:ea typeface="+mn-ea"/>
        <a:cs typeface="+mn-cs"/>
      </a:defRPr>
    </a:lvl8pPr>
    <a:lvl9pPr marL="4663806" lvl="8" algn="l" defTabSz="582976" rtl="0" eaLnBrk="1" latinLnBrk="0" hangingPunct="1">
      <a:defRPr sz="22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367" userDrawn="1">
          <p15:clr>
            <a:srgbClr val="A4A3A4"/>
          </p15:clr>
        </p15:guide>
        <p15:guide id="3" pos="6343" userDrawn="1">
          <p15:clr>
            <a:srgbClr val="F26B43"/>
          </p15:clr>
        </p15:guide>
        <p15:guide id="4" pos="1543" userDrawn="1">
          <p15:clr>
            <a:srgbClr val="A4A3A4"/>
          </p15:clr>
        </p15:guide>
        <p15:guide id="5" orient="horz" pos="6055" userDrawn="1">
          <p15:clr>
            <a:srgbClr val="A4A3A4"/>
          </p15:clr>
        </p15:guide>
        <p15:guide id="6" orient="horz" pos="6199" userDrawn="1">
          <p15:clr>
            <a:srgbClr val="A4A3A4"/>
          </p15:clr>
        </p15:guide>
        <p15:guide id="7" orient="horz" pos="703" userDrawn="1">
          <p15:clr>
            <a:srgbClr val="A4A3A4"/>
          </p15:clr>
        </p15:guide>
        <p15:guide id="8" pos="415" userDrawn="1">
          <p15:clr>
            <a:srgbClr val="F26B43"/>
          </p15:clr>
        </p15:guide>
        <p15:guide id="9" pos="3319" userDrawn="1">
          <p15:clr>
            <a:srgbClr val="F26B43"/>
          </p15:clr>
        </p15:guide>
        <p15:guide id="10" pos="3419" userDrawn="1">
          <p15:clr>
            <a:srgbClr val="F26B43"/>
          </p15:clr>
        </p15:guide>
        <p15:guide id="11" orient="horz" pos="1039" userDrawn="1">
          <p15:clr>
            <a:srgbClr val="A4A3A4"/>
          </p15:clr>
        </p15:guide>
        <p15:guide id="12" orient="horz" pos="329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nurhaza MJ" initials="HM" lastIdx="1" clrIdx="0">
    <p:extLst>
      <p:ext uri="{19B8F6BF-5375-455C-9EA6-DF929625EA0E}">
        <p15:presenceInfo xmlns:p15="http://schemas.microsoft.com/office/powerpoint/2012/main" userId="49e13f64ac5f7fb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E79B7D"/>
    <a:srgbClr val="EBAB91"/>
    <a:srgbClr val="FAF8A8"/>
    <a:srgbClr val="EDF1AF"/>
    <a:srgbClr val="ABFFB0"/>
    <a:srgbClr val="0623D7"/>
    <a:srgbClr val="FF6305"/>
    <a:srgbClr val="EA0200"/>
    <a:srgbClr val="E0A1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59" autoAdjust="0"/>
    <p:restoredTop sz="95165" autoAdjust="0"/>
  </p:normalViewPr>
  <p:slideViewPr>
    <p:cSldViewPr snapToGrid="0">
      <p:cViewPr varScale="1">
        <p:scale>
          <a:sx n="52" d="100"/>
          <a:sy n="52" d="100"/>
        </p:scale>
        <p:origin x="1623" y="54"/>
      </p:cViewPr>
      <p:guideLst>
        <p:guide pos="3367"/>
        <p:guide pos="6343"/>
        <p:guide pos="1543"/>
        <p:guide orient="horz" pos="6055"/>
        <p:guide orient="horz" pos="6199"/>
        <p:guide orient="horz" pos="703"/>
        <p:guide pos="415"/>
        <p:guide pos="3319"/>
        <p:guide pos="3419"/>
        <p:guide orient="horz" pos="1039"/>
        <p:guide orient="horz" pos="32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urlelawatijalil@outlook.com" userId="2c41c0eccf733ddc" providerId="LiveId" clId="{2AA1064E-5968-4CDC-9CA5-AB707C33864E}"/>
    <pc:docChg chg="delSld">
      <pc:chgData name="nurlelawatijalil@outlook.com" userId="2c41c0eccf733ddc" providerId="LiveId" clId="{2AA1064E-5968-4CDC-9CA5-AB707C33864E}" dt="2026-05-23T04:17:52.984" v="1" actId="47"/>
      <pc:docMkLst>
        <pc:docMk/>
      </pc:docMkLst>
      <pc:sldChg chg="del">
        <pc:chgData name="nurlelawatijalil@outlook.com" userId="2c41c0eccf733ddc" providerId="LiveId" clId="{2AA1064E-5968-4CDC-9CA5-AB707C33864E}" dt="2026-05-23T04:17:52.984" v="1" actId="47"/>
        <pc:sldMkLst>
          <pc:docMk/>
          <pc:sldMk cId="1643036137" sldId="265"/>
        </pc:sldMkLst>
      </pc:sldChg>
      <pc:sldChg chg="del">
        <pc:chgData name="nurlelawatijalil@outlook.com" userId="2c41c0eccf733ddc" providerId="LiveId" clId="{2AA1064E-5968-4CDC-9CA5-AB707C33864E}" dt="2026-05-23T04:17:51.655" v="0" actId="47"/>
        <pc:sldMkLst>
          <pc:docMk/>
          <pc:sldMk cId="4108347352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F2E87-E665-412C-B983-A74941998DAD}" type="datetimeFigureOut">
              <a:rPr lang="en-MY" smtClean="0"/>
              <a:t>23/5/2026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18D40-129E-4BA5-9DC3-7F5620F6AA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1013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648" y="1749275"/>
            <a:ext cx="9085342" cy="3721230"/>
          </a:xfrm>
        </p:spPr>
        <p:txBody>
          <a:bodyPr anchor="b"/>
          <a:lstStyle>
            <a:lvl1pPr algn="ctr">
              <a:defRPr sz="701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080" y="5614010"/>
            <a:ext cx="8016479" cy="2580613"/>
          </a:xfrm>
        </p:spPr>
        <p:txBody>
          <a:bodyPr/>
          <a:lstStyle>
            <a:lvl1pPr marL="0" indent="0" algn="ctr">
              <a:buNone/>
              <a:defRPr sz="2805"/>
            </a:lvl1pPr>
            <a:lvl2pPr marL="534421" indent="0" algn="ctr">
              <a:buNone/>
              <a:defRPr sz="2338"/>
            </a:lvl2pPr>
            <a:lvl3pPr marL="1068842" indent="0" algn="ctr">
              <a:buNone/>
              <a:defRPr sz="2104"/>
            </a:lvl3pPr>
            <a:lvl4pPr marL="1603263" indent="0" algn="ctr">
              <a:buNone/>
              <a:defRPr sz="1870"/>
            </a:lvl4pPr>
            <a:lvl5pPr marL="2137684" indent="0" algn="ctr">
              <a:buNone/>
              <a:defRPr sz="1870"/>
            </a:lvl5pPr>
            <a:lvl6pPr marL="2672105" indent="0" algn="ctr">
              <a:buNone/>
              <a:defRPr sz="1870"/>
            </a:lvl6pPr>
            <a:lvl7pPr marL="3206526" indent="0" algn="ctr">
              <a:buNone/>
              <a:defRPr sz="1870"/>
            </a:lvl7pPr>
            <a:lvl8pPr marL="3740948" indent="0" algn="ctr">
              <a:buNone/>
              <a:defRPr sz="1870"/>
            </a:lvl8pPr>
            <a:lvl9pPr marL="4275369" indent="0" algn="ctr">
              <a:buNone/>
              <a:defRPr sz="187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BE7A-A63D-4370-919F-CCB98792FF03}" type="datetimeFigureOut">
              <a:rPr lang="en-MY" smtClean="0"/>
              <a:t>23/5/2026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37568-E352-4B52-8054-806E380AC76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55127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BE7A-A63D-4370-919F-CCB98792FF03}" type="datetimeFigureOut">
              <a:rPr lang="en-MY" smtClean="0"/>
              <a:t>23/5/2026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37568-E352-4B52-8054-806E380AC76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2384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49057" y="569071"/>
            <a:ext cx="2304738" cy="90581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4844" y="569071"/>
            <a:ext cx="6780605" cy="90581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BE7A-A63D-4370-919F-CCB98792FF03}" type="datetimeFigureOut">
              <a:rPr lang="en-MY" smtClean="0"/>
              <a:t>23/5/2026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37568-E352-4B52-8054-806E380AC76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039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BE7A-A63D-4370-919F-CCB98792FF03}" type="datetimeFigureOut">
              <a:rPr lang="en-MY" smtClean="0"/>
              <a:t>23/5/2026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37568-E352-4B52-8054-806E380AC76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989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278" y="2664740"/>
            <a:ext cx="9218950" cy="4446176"/>
          </a:xfrm>
        </p:spPr>
        <p:txBody>
          <a:bodyPr anchor="b"/>
          <a:lstStyle>
            <a:lvl1pPr>
              <a:defRPr sz="701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278" y="7152978"/>
            <a:ext cx="9218950" cy="2338139"/>
          </a:xfrm>
        </p:spPr>
        <p:txBody>
          <a:bodyPr/>
          <a:lstStyle>
            <a:lvl1pPr marL="0" indent="0">
              <a:buNone/>
              <a:defRPr sz="2805">
                <a:solidFill>
                  <a:schemeClr val="tx1"/>
                </a:solidFill>
              </a:defRPr>
            </a:lvl1pPr>
            <a:lvl2pPr marL="534421" indent="0">
              <a:buNone/>
              <a:defRPr sz="2338">
                <a:solidFill>
                  <a:schemeClr val="tx1">
                    <a:tint val="75000"/>
                  </a:schemeClr>
                </a:solidFill>
              </a:defRPr>
            </a:lvl2pPr>
            <a:lvl3pPr marL="1068842" indent="0">
              <a:buNone/>
              <a:defRPr sz="2104">
                <a:solidFill>
                  <a:schemeClr val="tx1">
                    <a:tint val="75000"/>
                  </a:schemeClr>
                </a:solidFill>
              </a:defRPr>
            </a:lvl3pPr>
            <a:lvl4pPr marL="1603263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4pPr>
            <a:lvl5pPr marL="2137684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5pPr>
            <a:lvl6pPr marL="2672105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6pPr>
            <a:lvl7pPr marL="3206526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7pPr>
            <a:lvl8pPr marL="3740948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8pPr>
            <a:lvl9pPr marL="4275369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BE7A-A63D-4370-919F-CCB98792FF03}" type="datetimeFigureOut">
              <a:rPr lang="en-MY" smtClean="0"/>
              <a:t>23/5/2026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37568-E352-4B52-8054-806E380AC76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15282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4844" y="2845355"/>
            <a:ext cx="454267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1123" y="2845355"/>
            <a:ext cx="454267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BE7A-A63D-4370-919F-CCB98792FF03}" type="datetimeFigureOut">
              <a:rPr lang="en-MY" smtClean="0"/>
              <a:t>23/5/2026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37568-E352-4B52-8054-806E380AC76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43902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236" y="569073"/>
            <a:ext cx="9218950" cy="206597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237" y="2620202"/>
            <a:ext cx="4521794" cy="1284120"/>
          </a:xfrm>
        </p:spPr>
        <p:txBody>
          <a:bodyPr anchor="b"/>
          <a:lstStyle>
            <a:lvl1pPr marL="0" indent="0">
              <a:buNone/>
              <a:defRPr sz="2805" b="1"/>
            </a:lvl1pPr>
            <a:lvl2pPr marL="534421" indent="0">
              <a:buNone/>
              <a:defRPr sz="2338" b="1"/>
            </a:lvl2pPr>
            <a:lvl3pPr marL="1068842" indent="0">
              <a:buNone/>
              <a:defRPr sz="2104" b="1"/>
            </a:lvl3pPr>
            <a:lvl4pPr marL="1603263" indent="0">
              <a:buNone/>
              <a:defRPr sz="1870" b="1"/>
            </a:lvl4pPr>
            <a:lvl5pPr marL="2137684" indent="0">
              <a:buNone/>
              <a:defRPr sz="1870" b="1"/>
            </a:lvl5pPr>
            <a:lvl6pPr marL="2672105" indent="0">
              <a:buNone/>
              <a:defRPr sz="1870" b="1"/>
            </a:lvl6pPr>
            <a:lvl7pPr marL="3206526" indent="0">
              <a:buNone/>
              <a:defRPr sz="1870" b="1"/>
            </a:lvl7pPr>
            <a:lvl8pPr marL="3740948" indent="0">
              <a:buNone/>
              <a:defRPr sz="1870" b="1"/>
            </a:lvl8pPr>
            <a:lvl9pPr marL="4275369" indent="0">
              <a:buNone/>
              <a:defRPr sz="187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237" y="3904322"/>
            <a:ext cx="4521794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1124" y="2620202"/>
            <a:ext cx="4544063" cy="1284120"/>
          </a:xfrm>
        </p:spPr>
        <p:txBody>
          <a:bodyPr anchor="b"/>
          <a:lstStyle>
            <a:lvl1pPr marL="0" indent="0">
              <a:buNone/>
              <a:defRPr sz="2805" b="1"/>
            </a:lvl1pPr>
            <a:lvl2pPr marL="534421" indent="0">
              <a:buNone/>
              <a:defRPr sz="2338" b="1"/>
            </a:lvl2pPr>
            <a:lvl3pPr marL="1068842" indent="0">
              <a:buNone/>
              <a:defRPr sz="2104" b="1"/>
            </a:lvl3pPr>
            <a:lvl4pPr marL="1603263" indent="0">
              <a:buNone/>
              <a:defRPr sz="1870" b="1"/>
            </a:lvl4pPr>
            <a:lvl5pPr marL="2137684" indent="0">
              <a:buNone/>
              <a:defRPr sz="1870" b="1"/>
            </a:lvl5pPr>
            <a:lvl6pPr marL="2672105" indent="0">
              <a:buNone/>
              <a:defRPr sz="1870" b="1"/>
            </a:lvl6pPr>
            <a:lvl7pPr marL="3206526" indent="0">
              <a:buNone/>
              <a:defRPr sz="1870" b="1"/>
            </a:lvl7pPr>
            <a:lvl8pPr marL="3740948" indent="0">
              <a:buNone/>
              <a:defRPr sz="1870" b="1"/>
            </a:lvl8pPr>
            <a:lvl9pPr marL="4275369" indent="0">
              <a:buNone/>
              <a:defRPr sz="187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1124" y="3904322"/>
            <a:ext cx="4544063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BE7A-A63D-4370-919F-CCB98792FF03}" type="datetimeFigureOut">
              <a:rPr lang="en-MY" smtClean="0"/>
              <a:t>23/5/2026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37568-E352-4B52-8054-806E380AC76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35979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BE7A-A63D-4370-919F-CCB98792FF03}" type="datetimeFigureOut">
              <a:rPr lang="en-MY" smtClean="0"/>
              <a:t>23/5/2026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37568-E352-4B52-8054-806E380AC76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608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BE7A-A63D-4370-919F-CCB98792FF03}" type="datetimeFigureOut">
              <a:rPr lang="en-MY" smtClean="0"/>
              <a:t>23/5/2026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37568-E352-4B52-8054-806E380AC76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08176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236" y="712576"/>
            <a:ext cx="3447364" cy="2494016"/>
          </a:xfrm>
        </p:spPr>
        <p:txBody>
          <a:bodyPr anchor="b"/>
          <a:lstStyle>
            <a:lvl1pPr>
              <a:defRPr sz="37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4063" y="1538968"/>
            <a:ext cx="5411123" cy="7595861"/>
          </a:xfrm>
        </p:spPr>
        <p:txBody>
          <a:bodyPr/>
          <a:lstStyle>
            <a:lvl1pPr>
              <a:defRPr sz="3740"/>
            </a:lvl1pPr>
            <a:lvl2pPr>
              <a:defRPr sz="3273"/>
            </a:lvl2pPr>
            <a:lvl3pPr>
              <a:defRPr sz="2805"/>
            </a:lvl3pPr>
            <a:lvl4pPr>
              <a:defRPr sz="2338"/>
            </a:lvl4pPr>
            <a:lvl5pPr>
              <a:defRPr sz="2338"/>
            </a:lvl5pPr>
            <a:lvl6pPr>
              <a:defRPr sz="2338"/>
            </a:lvl6pPr>
            <a:lvl7pPr>
              <a:defRPr sz="2338"/>
            </a:lvl7pPr>
            <a:lvl8pPr>
              <a:defRPr sz="2338"/>
            </a:lvl8pPr>
            <a:lvl9pPr>
              <a:defRPr sz="23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236" y="3206592"/>
            <a:ext cx="3447364" cy="5940607"/>
          </a:xfrm>
        </p:spPr>
        <p:txBody>
          <a:bodyPr/>
          <a:lstStyle>
            <a:lvl1pPr marL="0" indent="0">
              <a:buNone/>
              <a:defRPr sz="1870"/>
            </a:lvl1pPr>
            <a:lvl2pPr marL="534421" indent="0">
              <a:buNone/>
              <a:defRPr sz="1636"/>
            </a:lvl2pPr>
            <a:lvl3pPr marL="1068842" indent="0">
              <a:buNone/>
              <a:defRPr sz="1403"/>
            </a:lvl3pPr>
            <a:lvl4pPr marL="1603263" indent="0">
              <a:buNone/>
              <a:defRPr sz="1169"/>
            </a:lvl4pPr>
            <a:lvl5pPr marL="2137684" indent="0">
              <a:buNone/>
              <a:defRPr sz="1169"/>
            </a:lvl5pPr>
            <a:lvl6pPr marL="2672105" indent="0">
              <a:buNone/>
              <a:defRPr sz="1169"/>
            </a:lvl6pPr>
            <a:lvl7pPr marL="3206526" indent="0">
              <a:buNone/>
              <a:defRPr sz="1169"/>
            </a:lvl7pPr>
            <a:lvl8pPr marL="3740948" indent="0">
              <a:buNone/>
              <a:defRPr sz="1169"/>
            </a:lvl8pPr>
            <a:lvl9pPr marL="4275369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BE7A-A63D-4370-919F-CCB98792FF03}" type="datetimeFigureOut">
              <a:rPr lang="en-MY" smtClean="0"/>
              <a:t>23/5/2026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37568-E352-4B52-8054-806E380AC76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358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236" y="712576"/>
            <a:ext cx="3447364" cy="2494016"/>
          </a:xfrm>
        </p:spPr>
        <p:txBody>
          <a:bodyPr anchor="b"/>
          <a:lstStyle>
            <a:lvl1pPr>
              <a:defRPr sz="37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4063" y="1538968"/>
            <a:ext cx="5411123" cy="7595861"/>
          </a:xfrm>
        </p:spPr>
        <p:txBody>
          <a:bodyPr anchor="t"/>
          <a:lstStyle>
            <a:lvl1pPr marL="0" indent="0">
              <a:buNone/>
              <a:defRPr sz="3740"/>
            </a:lvl1pPr>
            <a:lvl2pPr marL="534421" indent="0">
              <a:buNone/>
              <a:defRPr sz="3273"/>
            </a:lvl2pPr>
            <a:lvl3pPr marL="1068842" indent="0">
              <a:buNone/>
              <a:defRPr sz="2805"/>
            </a:lvl3pPr>
            <a:lvl4pPr marL="1603263" indent="0">
              <a:buNone/>
              <a:defRPr sz="2338"/>
            </a:lvl4pPr>
            <a:lvl5pPr marL="2137684" indent="0">
              <a:buNone/>
              <a:defRPr sz="2338"/>
            </a:lvl5pPr>
            <a:lvl6pPr marL="2672105" indent="0">
              <a:buNone/>
              <a:defRPr sz="2338"/>
            </a:lvl6pPr>
            <a:lvl7pPr marL="3206526" indent="0">
              <a:buNone/>
              <a:defRPr sz="2338"/>
            </a:lvl7pPr>
            <a:lvl8pPr marL="3740948" indent="0">
              <a:buNone/>
              <a:defRPr sz="2338"/>
            </a:lvl8pPr>
            <a:lvl9pPr marL="4275369" indent="0">
              <a:buNone/>
              <a:defRPr sz="2338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236" y="3206592"/>
            <a:ext cx="3447364" cy="5940607"/>
          </a:xfrm>
        </p:spPr>
        <p:txBody>
          <a:bodyPr/>
          <a:lstStyle>
            <a:lvl1pPr marL="0" indent="0">
              <a:buNone/>
              <a:defRPr sz="1870"/>
            </a:lvl1pPr>
            <a:lvl2pPr marL="534421" indent="0">
              <a:buNone/>
              <a:defRPr sz="1636"/>
            </a:lvl2pPr>
            <a:lvl3pPr marL="1068842" indent="0">
              <a:buNone/>
              <a:defRPr sz="1403"/>
            </a:lvl3pPr>
            <a:lvl4pPr marL="1603263" indent="0">
              <a:buNone/>
              <a:defRPr sz="1169"/>
            </a:lvl4pPr>
            <a:lvl5pPr marL="2137684" indent="0">
              <a:buNone/>
              <a:defRPr sz="1169"/>
            </a:lvl5pPr>
            <a:lvl6pPr marL="2672105" indent="0">
              <a:buNone/>
              <a:defRPr sz="1169"/>
            </a:lvl6pPr>
            <a:lvl7pPr marL="3206526" indent="0">
              <a:buNone/>
              <a:defRPr sz="1169"/>
            </a:lvl7pPr>
            <a:lvl8pPr marL="3740948" indent="0">
              <a:buNone/>
              <a:defRPr sz="1169"/>
            </a:lvl8pPr>
            <a:lvl9pPr marL="4275369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BE7A-A63D-4370-919F-CCB98792FF03}" type="datetimeFigureOut">
              <a:rPr lang="en-MY" smtClean="0"/>
              <a:t>23/5/2026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37568-E352-4B52-8054-806E380AC76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8098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4844" y="569073"/>
            <a:ext cx="9218950" cy="2065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4844" y="2845355"/>
            <a:ext cx="9218950" cy="6781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4844" y="9906786"/>
            <a:ext cx="2404944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ABE7A-A63D-4370-919F-CCB98792FF03}" type="datetimeFigureOut">
              <a:rPr lang="en-MY" smtClean="0"/>
              <a:t>23/5/2026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0612" y="9906786"/>
            <a:ext cx="360741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8850" y="9906786"/>
            <a:ext cx="2404944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37568-E352-4B52-8054-806E380AC76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7349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8842" rtl="0" eaLnBrk="1" latinLnBrk="0" hangingPunct="1">
        <a:lnSpc>
          <a:spcPct val="90000"/>
        </a:lnSpc>
        <a:spcBef>
          <a:spcPct val="0"/>
        </a:spcBef>
        <a:buNone/>
        <a:defRPr sz="514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211" indent="-267211" algn="l" defTabSz="1068842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801632" indent="-267211" algn="l" defTabSz="1068842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805" kern="1200">
          <a:solidFill>
            <a:schemeClr val="tx1"/>
          </a:solidFill>
          <a:latin typeface="+mn-lt"/>
          <a:ea typeface="+mn-ea"/>
          <a:cs typeface="+mn-cs"/>
        </a:defRPr>
      </a:lvl2pPr>
      <a:lvl3pPr marL="1336053" indent="-267211" algn="l" defTabSz="1068842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3pPr>
      <a:lvl4pPr marL="1870474" indent="-267211" algn="l" defTabSz="1068842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4pPr>
      <a:lvl5pPr marL="2404895" indent="-267211" algn="l" defTabSz="1068842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5pPr>
      <a:lvl6pPr marL="2939316" indent="-267211" algn="l" defTabSz="1068842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6pPr>
      <a:lvl7pPr marL="3473737" indent="-267211" algn="l" defTabSz="1068842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7pPr>
      <a:lvl8pPr marL="4008158" indent="-267211" algn="l" defTabSz="1068842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8pPr>
      <a:lvl9pPr marL="4542579" indent="-267211" algn="l" defTabSz="1068842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8842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1pPr>
      <a:lvl2pPr marL="534421" algn="l" defTabSz="1068842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2pPr>
      <a:lvl3pPr marL="1068842" algn="l" defTabSz="1068842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3pPr>
      <a:lvl4pPr marL="1603263" algn="l" defTabSz="1068842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4pPr>
      <a:lvl5pPr marL="2137684" algn="l" defTabSz="1068842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5pPr>
      <a:lvl6pPr marL="2672105" algn="l" defTabSz="1068842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6pPr>
      <a:lvl7pPr marL="3206526" algn="l" defTabSz="1068842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7pPr>
      <a:lvl8pPr marL="3740948" algn="l" defTabSz="1068842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8pPr>
      <a:lvl9pPr marL="4275369" algn="l" defTabSz="1068842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/>
          <p:cNvSpPr/>
          <p:nvPr/>
        </p:nvSpPr>
        <p:spPr>
          <a:xfrm>
            <a:off x="629103" y="3040415"/>
            <a:ext cx="9415242" cy="17718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5557164" y="5067266"/>
            <a:ext cx="4470069" cy="48597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49244" y="5050971"/>
            <a:ext cx="4618080" cy="48597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2251C75-36F8-460D-BAC9-2B008EEDC2AB}"/>
              </a:ext>
            </a:extLst>
          </p:cNvPr>
          <p:cNvSpPr/>
          <p:nvPr/>
        </p:nvSpPr>
        <p:spPr>
          <a:xfrm>
            <a:off x="644293" y="3430528"/>
            <a:ext cx="461091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Content not exceed 300 words, Main body of text font: Arial, Font size: 10pt, Alignment: justified, Spacing 1.0</a:t>
            </a:r>
          </a:p>
          <a:p>
            <a:pPr algn="just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Keywords:</a:t>
            </a:r>
          </a:p>
          <a:p>
            <a:pPr algn="just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Corresponding author: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7E67451-EF5C-416F-9083-CEEFE0750F14}"/>
              </a:ext>
            </a:extLst>
          </p:cNvPr>
          <p:cNvSpPr/>
          <p:nvPr/>
        </p:nvSpPr>
        <p:spPr>
          <a:xfrm>
            <a:off x="644293" y="3127457"/>
            <a:ext cx="93829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ABSTRACT - FONT ARIAL BOLD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14pt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8BE2CC-B2ED-4B1E-B2FE-80AC1D944A3F}"/>
              </a:ext>
            </a:extLst>
          </p:cNvPr>
          <p:cNvSpPr/>
          <p:nvPr/>
        </p:nvSpPr>
        <p:spPr>
          <a:xfrm>
            <a:off x="644293" y="5090176"/>
            <a:ext cx="62492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RESEARCH / PROJECT INTRODUCTION </a:t>
            </a: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(FONT ARIAL BOLD CAPITAL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14pt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6FB64A1-7EAA-4895-A599-916AA1D1E594}"/>
              </a:ext>
            </a:extLst>
          </p:cNvPr>
          <p:cNvSpPr/>
          <p:nvPr/>
        </p:nvSpPr>
        <p:spPr>
          <a:xfrm>
            <a:off x="0" y="-521"/>
            <a:ext cx="10688638" cy="897537"/>
          </a:xfrm>
          <a:prstGeom prst="rect">
            <a:avLst/>
          </a:prstGeom>
          <a:solidFill>
            <a:srgbClr val="6600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B93950C-8F9A-4682-A0F3-6FFAA33EF237}"/>
              </a:ext>
            </a:extLst>
          </p:cNvPr>
          <p:cNvSpPr/>
          <p:nvPr/>
        </p:nvSpPr>
        <p:spPr>
          <a:xfrm>
            <a:off x="652871" y="1737758"/>
            <a:ext cx="951111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PROPOSED TITLE</a:t>
            </a:r>
          </a:p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(Font Arial Bold 18pt. Title must not exceed 15 words.)</a:t>
            </a:r>
            <a:endParaRPr lang="en-MY" sz="2000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B1647F1-CB6F-40F3-B558-EAF989E63619}"/>
              </a:ext>
            </a:extLst>
          </p:cNvPr>
          <p:cNvCxnSpPr/>
          <p:nvPr/>
        </p:nvCxnSpPr>
        <p:spPr>
          <a:xfrm>
            <a:off x="-8732" y="195371"/>
            <a:ext cx="6858001" cy="0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FC16E25E-5F58-4C18-B2F7-261A6DA10042}"/>
              </a:ext>
            </a:extLst>
          </p:cNvPr>
          <p:cNvSpPr/>
          <p:nvPr/>
        </p:nvSpPr>
        <p:spPr>
          <a:xfrm>
            <a:off x="12389" y="-656"/>
            <a:ext cx="2504661" cy="897537"/>
          </a:xfrm>
          <a:prstGeom prst="rect">
            <a:avLst/>
          </a:prstGeom>
          <a:solidFill>
            <a:srgbClr val="CC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grpSp>
        <p:nvGrpSpPr>
          <p:cNvPr id="4" name="Group 3"/>
          <p:cNvGrpSpPr/>
          <p:nvPr/>
        </p:nvGrpSpPr>
        <p:grpSpPr>
          <a:xfrm>
            <a:off x="541234" y="-21686"/>
            <a:ext cx="1520546" cy="939596"/>
            <a:chOff x="-1734863" y="-470146"/>
            <a:chExt cx="1520546" cy="939596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3F1E359-D7B0-4DFA-A0E0-4F6AFA16E37F}"/>
                </a:ext>
              </a:extLst>
            </p:cNvPr>
            <p:cNvSpPr/>
            <p:nvPr/>
          </p:nvSpPr>
          <p:spPr>
            <a:xfrm>
              <a:off x="-1576680" y="-449113"/>
              <a:ext cx="1166189" cy="898225"/>
            </a:xfrm>
            <a:prstGeom prst="rect">
              <a:avLst/>
            </a:prstGeom>
            <a:solidFill>
              <a:srgbClr val="66006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/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2AFCA987-1588-4A0B-9C2C-D722663E906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734863" y="-470146"/>
              <a:ext cx="1520546" cy="939596"/>
            </a:xfrm>
            <a:prstGeom prst="rect">
              <a:avLst/>
            </a:prstGeom>
          </p:spPr>
        </p:pic>
      </p:grpSp>
      <p:sp>
        <p:nvSpPr>
          <p:cNvPr id="40" name="Rectangle 39">
            <a:extLst>
              <a:ext uri="{FF2B5EF4-FFF2-40B4-BE49-F238E27FC236}">
                <a16:creationId xmlns:a16="http://schemas.microsoft.com/office/drawing/2014/main" id="{FD14C875-3500-4760-86D6-7AB532F75812}"/>
              </a:ext>
            </a:extLst>
          </p:cNvPr>
          <p:cNvSpPr/>
          <p:nvPr/>
        </p:nvSpPr>
        <p:spPr>
          <a:xfrm>
            <a:off x="2425765" y="10050324"/>
            <a:ext cx="8279733" cy="452814"/>
          </a:xfrm>
          <a:prstGeom prst="rect">
            <a:avLst/>
          </a:prstGeom>
          <a:solidFill>
            <a:srgbClr val="6600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4FCAE37-A0A5-493E-84FF-FD79FC321F9D}"/>
              </a:ext>
            </a:extLst>
          </p:cNvPr>
          <p:cNvSpPr/>
          <p:nvPr/>
        </p:nvSpPr>
        <p:spPr>
          <a:xfrm>
            <a:off x="-8732" y="10049670"/>
            <a:ext cx="2502695" cy="453467"/>
          </a:xfrm>
          <a:prstGeom prst="rect">
            <a:avLst/>
          </a:prstGeom>
          <a:solidFill>
            <a:srgbClr val="CC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grpSp>
        <p:nvGrpSpPr>
          <p:cNvPr id="8" name="Group 7"/>
          <p:cNvGrpSpPr/>
          <p:nvPr/>
        </p:nvGrpSpPr>
        <p:grpSpPr>
          <a:xfrm>
            <a:off x="2301343" y="-3581"/>
            <a:ext cx="124422" cy="897807"/>
            <a:chOff x="2301343" y="-737006"/>
            <a:chExt cx="124422" cy="897807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46D4F12-BC26-41CE-ADF8-C1ED77A0124C}"/>
                </a:ext>
              </a:extLst>
            </p:cNvPr>
            <p:cNvSpPr/>
            <p:nvPr/>
          </p:nvSpPr>
          <p:spPr>
            <a:xfrm>
              <a:off x="2301343" y="-737006"/>
              <a:ext cx="45719" cy="897537"/>
            </a:xfrm>
            <a:prstGeom prst="rect">
              <a:avLst/>
            </a:prstGeom>
            <a:solidFill>
              <a:srgbClr val="66006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462BFB7D-8223-4E9D-818F-2B360802DDA1}"/>
                </a:ext>
              </a:extLst>
            </p:cNvPr>
            <p:cNvSpPr/>
            <p:nvPr/>
          </p:nvSpPr>
          <p:spPr>
            <a:xfrm>
              <a:off x="2380046" y="-736736"/>
              <a:ext cx="45719" cy="897537"/>
            </a:xfrm>
            <a:prstGeom prst="rect">
              <a:avLst/>
            </a:prstGeom>
            <a:solidFill>
              <a:srgbClr val="00206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/>
            </a:p>
          </p:txBody>
        </p:sp>
      </p:grpSp>
      <p:sp>
        <p:nvSpPr>
          <p:cNvPr id="47" name="Rectangle 46">
            <a:extLst>
              <a:ext uri="{FF2B5EF4-FFF2-40B4-BE49-F238E27FC236}">
                <a16:creationId xmlns:a16="http://schemas.microsoft.com/office/drawing/2014/main" id="{A2251C75-36F8-460D-BAC9-2B008EEDC2AB}"/>
              </a:ext>
            </a:extLst>
          </p:cNvPr>
          <p:cNvSpPr/>
          <p:nvPr/>
        </p:nvSpPr>
        <p:spPr>
          <a:xfrm>
            <a:off x="644293" y="5629844"/>
            <a:ext cx="46225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Corresponding and co authors name must be in full e.g.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Mansor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Ibrahim with no title and salutations, but includes the institution of the authors. Main body of text font: Arial, Font size: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10pt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, Alignment: justified, Spacing 1.0. Minimum page per submission is 5 – 10 pages including photos and other illustrations. The photos and illustration must be original and clear with high resolution (dpi 300) or otherwise must be properly cited the original sources.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931C606-5355-449F-8FD5-7CF7DD5C0476}"/>
              </a:ext>
            </a:extLst>
          </p:cNvPr>
          <p:cNvSpPr/>
          <p:nvPr/>
        </p:nvSpPr>
        <p:spPr>
          <a:xfrm>
            <a:off x="2938143" y="2455827"/>
            <a:ext cx="49081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*Author’s name, Author’s name (Font Arial Regular 12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*Affiliation, Affiliation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78715" y="856771"/>
            <a:ext cx="10406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207482-AAA2-4D37-A34E-3361B250B5AF}"/>
              </a:ext>
            </a:extLst>
          </p:cNvPr>
          <p:cNvSpPr/>
          <p:nvPr/>
        </p:nvSpPr>
        <p:spPr>
          <a:xfrm>
            <a:off x="5637100" y="5646630"/>
            <a:ext cx="4187383" cy="6785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8AB69B-7CC6-4F47-A9D7-BF337ABF880C}"/>
              </a:ext>
            </a:extLst>
          </p:cNvPr>
          <p:cNvSpPr/>
          <p:nvPr/>
        </p:nvSpPr>
        <p:spPr>
          <a:xfrm>
            <a:off x="7047541" y="6358371"/>
            <a:ext cx="18817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Figure 1: Font ARIAL 8pt</a:t>
            </a:r>
          </a:p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(Source: Author/Website, Year)</a:t>
            </a:r>
          </a:p>
          <a:p>
            <a:pPr algn="ctr"/>
            <a:endParaRPr lang="en-MY" sz="8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B45DA3-8EC0-4D72-A80C-9075FAB2FFA8}"/>
              </a:ext>
            </a:extLst>
          </p:cNvPr>
          <p:cNvSpPr/>
          <p:nvPr/>
        </p:nvSpPr>
        <p:spPr>
          <a:xfrm>
            <a:off x="5540654" y="5116006"/>
            <a:ext cx="32043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METHOD / PROCEDURE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9B45DA3-8EC0-4D72-A80C-9075FAB2FFA8}"/>
              </a:ext>
            </a:extLst>
          </p:cNvPr>
          <p:cNvSpPr/>
          <p:nvPr/>
        </p:nvSpPr>
        <p:spPr>
          <a:xfrm>
            <a:off x="644293" y="6884171"/>
            <a:ext cx="4535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CONCEPTUAL PROCESS, PROCEDURE</a:t>
            </a: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AND SCHEMATIC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19B6074-CA80-41BD-9C8A-7C2837408C0C}"/>
              </a:ext>
            </a:extLst>
          </p:cNvPr>
          <p:cNvSpPr/>
          <p:nvPr/>
        </p:nvSpPr>
        <p:spPr>
          <a:xfrm>
            <a:off x="8171589" y="547336"/>
            <a:ext cx="25046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VOL. X ISSUE X, 20XX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2309" y="10121630"/>
            <a:ext cx="15824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IDEALS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48BC582-A4F2-4DB7-B414-E0E5042D0B4F}"/>
              </a:ext>
            </a:extLst>
          </p:cNvPr>
          <p:cNvSpPr txBox="1"/>
          <p:nvPr/>
        </p:nvSpPr>
        <p:spPr>
          <a:xfrm>
            <a:off x="5232640" y="10121629"/>
            <a:ext cx="190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29258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A2251C75-36F8-460D-BAC9-2B008EEDC2AB}"/>
              </a:ext>
            </a:extLst>
          </p:cNvPr>
          <p:cNvSpPr/>
          <p:nvPr/>
        </p:nvSpPr>
        <p:spPr>
          <a:xfrm>
            <a:off x="5581095" y="7126120"/>
            <a:ext cx="4471391" cy="28007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Mitchell, J.A., Thomson, M., &amp; Coyne, R.P. (2017). 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A guide to citation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. London, England: My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 Publisher.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Troy,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B.N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. (2015).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citation rules. In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S.T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Williams (Ed.). A guide to citation rules 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 (2nd ed., pp. 50-95). New York, NY: Publishers.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Troy,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B.N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. (2015).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citation rules. In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S.T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Williams (Ed.). 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A guide to citation rules </a:t>
            </a:r>
          </a:p>
          <a:p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(2nded., pp. 50-95). Retrieved from https://www.mendeley.com/reference </a:t>
            </a: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577466" y="1154113"/>
            <a:ext cx="4475020" cy="5797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69546" y="1154112"/>
            <a:ext cx="4618080" cy="87596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7E67451-EF5C-416F-9083-CEEFE0750F14}"/>
              </a:ext>
            </a:extLst>
          </p:cNvPr>
          <p:cNvSpPr/>
          <p:nvPr/>
        </p:nvSpPr>
        <p:spPr>
          <a:xfrm>
            <a:off x="654470" y="1227884"/>
            <a:ext cx="93829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RESEARCH / PROJECT FINDINGS</a:t>
            </a: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(FONT ARIAL BOLD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14pt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B45DA3-8EC0-4D72-A80C-9075FAB2FFA8}"/>
              </a:ext>
            </a:extLst>
          </p:cNvPr>
          <p:cNvSpPr/>
          <p:nvPr/>
        </p:nvSpPr>
        <p:spPr>
          <a:xfrm>
            <a:off x="5653666" y="4090348"/>
            <a:ext cx="452528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6FB64A1-7EAA-4895-A599-916AA1D1E594}"/>
              </a:ext>
            </a:extLst>
          </p:cNvPr>
          <p:cNvSpPr/>
          <p:nvPr/>
        </p:nvSpPr>
        <p:spPr>
          <a:xfrm>
            <a:off x="0" y="-521"/>
            <a:ext cx="10688638" cy="897537"/>
          </a:xfrm>
          <a:prstGeom prst="rect">
            <a:avLst/>
          </a:prstGeom>
          <a:solidFill>
            <a:srgbClr val="6600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B1647F1-CB6F-40F3-B558-EAF989E63619}"/>
              </a:ext>
            </a:extLst>
          </p:cNvPr>
          <p:cNvCxnSpPr/>
          <p:nvPr/>
        </p:nvCxnSpPr>
        <p:spPr>
          <a:xfrm>
            <a:off x="-8732" y="195371"/>
            <a:ext cx="6858001" cy="0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FD14C875-3500-4760-86D6-7AB532F75812}"/>
              </a:ext>
            </a:extLst>
          </p:cNvPr>
          <p:cNvSpPr/>
          <p:nvPr/>
        </p:nvSpPr>
        <p:spPr>
          <a:xfrm>
            <a:off x="2425765" y="10050324"/>
            <a:ext cx="8279733" cy="452814"/>
          </a:xfrm>
          <a:prstGeom prst="rect">
            <a:avLst/>
          </a:prstGeom>
          <a:solidFill>
            <a:srgbClr val="6600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4FCAE37-A0A5-493E-84FF-FD79FC321F9D}"/>
              </a:ext>
            </a:extLst>
          </p:cNvPr>
          <p:cNvSpPr/>
          <p:nvPr/>
        </p:nvSpPr>
        <p:spPr>
          <a:xfrm>
            <a:off x="-8732" y="10049670"/>
            <a:ext cx="2502695" cy="453467"/>
          </a:xfrm>
          <a:prstGeom prst="rect">
            <a:avLst/>
          </a:prstGeom>
          <a:solidFill>
            <a:srgbClr val="CC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931C606-5355-449F-8FD5-7CF7DD5C0476}"/>
              </a:ext>
            </a:extLst>
          </p:cNvPr>
          <p:cNvSpPr/>
          <p:nvPr/>
        </p:nvSpPr>
        <p:spPr>
          <a:xfrm>
            <a:off x="6392413" y="365033"/>
            <a:ext cx="37865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name, Author’s name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(Font Arial Regular 12 </a:t>
            </a:r>
            <a:r>
              <a:rPr lang="en-US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9B45DA3-8EC0-4D72-A80C-9075FAB2FFA8}"/>
              </a:ext>
            </a:extLst>
          </p:cNvPr>
          <p:cNvSpPr/>
          <p:nvPr/>
        </p:nvSpPr>
        <p:spPr>
          <a:xfrm>
            <a:off x="5653666" y="5921866"/>
            <a:ext cx="430941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ACKNOWLEDGEMENT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FD9221C-66D9-4E28-B946-4D1388B3F838}"/>
              </a:ext>
            </a:extLst>
          </p:cNvPr>
          <p:cNvSpPr/>
          <p:nvPr/>
        </p:nvSpPr>
        <p:spPr>
          <a:xfrm>
            <a:off x="654470" y="2734450"/>
            <a:ext cx="43094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SUB-HEADING 1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- EXAMPLE : PROPOSED DESIGN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(FONT ARIAL BOLD </a:t>
            </a:r>
            <a:r>
              <a:rPr lang="en-US" sz="1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12pt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2251C75-36F8-460D-BAC9-2B008EEDC2AB}"/>
              </a:ext>
            </a:extLst>
          </p:cNvPr>
          <p:cNvSpPr/>
          <p:nvPr/>
        </p:nvSpPr>
        <p:spPr>
          <a:xfrm>
            <a:off x="654470" y="1722999"/>
            <a:ext cx="46109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This section consist of proposed outcome / design / prototype / masterplan and detail illustration</a:t>
            </a:r>
          </a:p>
        </p:txBody>
      </p:sp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7FEDF776-F769-4C88-B93F-201B01A23559}"/>
              </a:ext>
            </a:extLst>
          </p:cNvPr>
          <p:cNvGraphicFramePr>
            <a:graphicFrameLocks noGrp="1"/>
          </p:cNvGraphicFramePr>
          <p:nvPr/>
        </p:nvGraphicFramePr>
        <p:xfrm>
          <a:off x="5677528" y="1449818"/>
          <a:ext cx="4235244" cy="731322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411748">
                  <a:extLst>
                    <a:ext uri="{9D8B030D-6E8A-4147-A177-3AD203B41FA5}">
                      <a16:colId xmlns:a16="http://schemas.microsoft.com/office/drawing/2014/main" val="134787985"/>
                    </a:ext>
                  </a:extLst>
                </a:gridCol>
                <a:gridCol w="1411748">
                  <a:extLst>
                    <a:ext uri="{9D8B030D-6E8A-4147-A177-3AD203B41FA5}">
                      <a16:colId xmlns:a16="http://schemas.microsoft.com/office/drawing/2014/main" val="2469305869"/>
                    </a:ext>
                  </a:extLst>
                </a:gridCol>
                <a:gridCol w="1411748">
                  <a:extLst>
                    <a:ext uri="{9D8B030D-6E8A-4147-A177-3AD203B41FA5}">
                      <a16:colId xmlns:a16="http://schemas.microsoft.com/office/drawing/2014/main" val="1769857578"/>
                    </a:ext>
                  </a:extLst>
                </a:gridCol>
              </a:tblGrid>
              <a:tr h="2437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MY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MY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MY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36774549"/>
                  </a:ext>
                </a:extLst>
              </a:tr>
              <a:tr h="2437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MY" sz="9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MY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MY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360231"/>
                  </a:ext>
                </a:extLst>
              </a:tr>
              <a:tr h="2437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MY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MY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MY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9563004"/>
                  </a:ext>
                </a:extLst>
              </a:tr>
            </a:tbl>
          </a:graphicData>
        </a:graphic>
      </p:graphicFrame>
      <p:sp>
        <p:nvSpPr>
          <p:cNvPr id="41" name="Rectangle 40">
            <a:extLst>
              <a:ext uri="{FF2B5EF4-FFF2-40B4-BE49-F238E27FC236}">
                <a16:creationId xmlns:a16="http://schemas.microsoft.com/office/drawing/2014/main" id="{483CADD5-919A-4EB4-8332-9CF3F2918B53}"/>
              </a:ext>
            </a:extLst>
          </p:cNvPr>
          <p:cNvSpPr/>
          <p:nvPr/>
        </p:nvSpPr>
        <p:spPr>
          <a:xfrm>
            <a:off x="5486642" y="1198703"/>
            <a:ext cx="46813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Table 1: Font ARIAL 8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endParaRPr lang="en-MY" sz="800" dirty="0"/>
          </a:p>
          <a:p>
            <a:pPr algn="ctr"/>
            <a:endParaRPr lang="en-MY" sz="800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FD9221C-66D9-4E28-B946-4D1388B3F838}"/>
              </a:ext>
            </a:extLst>
          </p:cNvPr>
          <p:cNvSpPr/>
          <p:nvPr/>
        </p:nvSpPr>
        <p:spPr>
          <a:xfrm>
            <a:off x="654470" y="4914916"/>
            <a:ext cx="39822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SUB-HEADING 2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- EXAMPLE : DETAIL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(FONT ARIAL BOLD </a:t>
            </a:r>
            <a:r>
              <a:rPr lang="en-US" sz="1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12pt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9B45DA3-8EC0-4D72-A80C-9075FAB2FFA8}"/>
              </a:ext>
            </a:extLst>
          </p:cNvPr>
          <p:cNvSpPr/>
          <p:nvPr/>
        </p:nvSpPr>
        <p:spPr>
          <a:xfrm>
            <a:off x="5566021" y="7167863"/>
            <a:ext cx="44530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REFERENCES (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STYLE)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FD9221C-66D9-4E28-B946-4D1388B3F838}"/>
              </a:ext>
            </a:extLst>
          </p:cNvPr>
          <p:cNvSpPr/>
          <p:nvPr/>
        </p:nvSpPr>
        <p:spPr>
          <a:xfrm>
            <a:off x="636152" y="7154766"/>
            <a:ext cx="43094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SUB-HEADING 3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- EXAMPLE : PROTOTYPE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(FONT ARIAL BOLD </a:t>
            </a:r>
            <a:r>
              <a:rPr lang="en-US" sz="1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12pt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0FD9221C-66D9-4E28-B946-4D1388B3F838}"/>
              </a:ext>
            </a:extLst>
          </p:cNvPr>
          <p:cNvSpPr/>
          <p:nvPr/>
        </p:nvSpPr>
        <p:spPr>
          <a:xfrm>
            <a:off x="5577466" y="2717314"/>
            <a:ext cx="39822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SUB-HEADING 4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- EXAMPLE : MASTERPLAN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(FONT ARIAL BOLD </a:t>
            </a:r>
            <a:r>
              <a:rPr lang="en-US" sz="1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12pt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2309" y="10121630"/>
            <a:ext cx="15824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IDEALS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B3A9DF-A845-4EE6-922E-F5AC1F4155C2}"/>
              </a:ext>
            </a:extLst>
          </p:cNvPr>
          <p:cNvSpPr txBox="1"/>
          <p:nvPr/>
        </p:nvSpPr>
        <p:spPr>
          <a:xfrm>
            <a:off x="5232640" y="10121629"/>
            <a:ext cx="190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321133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6209</TotalTime>
  <Words>433</Words>
  <Application>Microsoft Office PowerPoint</Application>
  <PresentationFormat>Custom</PresentationFormat>
  <Paragraphs>66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Nur Aisyah Din</dc:creator>
  <cp:lastModifiedBy>nurlelawatijalil@outlook.com</cp:lastModifiedBy>
  <cp:revision>60</cp:revision>
  <dcterms:modified xsi:type="dcterms:W3CDTF">2026-05-23T04:17:55Z</dcterms:modified>
</cp:coreProperties>
</file>