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</p:sldIdLst>
  <p:sldSz cx="21374100" cy="30276800"/>
  <p:notesSz cx="6858000" cy="9144000"/>
  <p:embeddedFontLst>
    <p:embeddedFont>
      <p:font typeface="Arimo" panose="020B0604020202020204" charset="0"/>
      <p:regular r:id="rId4"/>
    </p:embeddedFont>
    <p:embeddedFont>
      <p:font typeface="Canva Sans" panose="020B0604020202020204" charset="0"/>
      <p:regular r:id="rId5"/>
    </p:embeddedFont>
    <p:embeddedFont>
      <p:font typeface="Canva Sans Bold" panose="020B0604020202020204" charset="0"/>
      <p:regular r:id="rId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15" d="100"/>
          <a:sy n="15" d="100"/>
        </p:scale>
        <p:origin x="2199" y="75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5" Type="http://schemas.openxmlformats.org/officeDocument/2006/relationships/font" Target="fonts/font2.fntdata"/><Relationship Id="rId10" Type="http://schemas.openxmlformats.org/officeDocument/2006/relationships/tableStyles" Target="tableStyles.xml"/><Relationship Id="rId4" Type="http://schemas.openxmlformats.org/officeDocument/2006/relationships/font" Target="fonts/font1.fntdata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4/18/2026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4/18/2026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4/18/2026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4/18/2026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4/18/2026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4/18/2026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4/18/2026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4/18/2026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4/18/2026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21374100" cy="42272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866A4CC-65B2-B5F0-6D47-A97844D96291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1374100" cy="422721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canva.link/j7xiu15s22ujn1d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D9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2713424" y="7104016"/>
            <a:ext cx="15957152" cy="16067969"/>
            <a:chOff x="0" y="0"/>
            <a:chExt cx="2021757" cy="2035797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021757" cy="2035797"/>
            </a:xfrm>
            <a:custGeom>
              <a:avLst/>
              <a:gdLst/>
              <a:ahLst/>
              <a:cxnLst/>
              <a:rect l="l" t="t" r="r" b="b"/>
              <a:pathLst>
                <a:path w="2021757" h="2035797">
                  <a:moveTo>
                    <a:pt x="0" y="0"/>
                  </a:moveTo>
                  <a:lnTo>
                    <a:pt x="2021757" y="0"/>
                  </a:lnTo>
                  <a:lnTo>
                    <a:pt x="2021757" y="2035797"/>
                  </a:lnTo>
                  <a:lnTo>
                    <a:pt x="0" y="203579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95250"/>
              <a:ext cx="2021757" cy="213104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7699"/>
                </a:lnSpc>
              </a:pPr>
              <a:r>
                <a:rPr lang="en-US" sz="5499" b="1" dirty="0">
                  <a:solidFill>
                    <a:srgbClr val="000000"/>
                  </a:solidFill>
                  <a:latin typeface="Canva Sans Bold"/>
                  <a:ea typeface="Canva Sans Bold"/>
                  <a:cs typeface="Canva Sans Bold"/>
                  <a:sym typeface="Canva Sans Bold"/>
                </a:rPr>
                <a:t>Instructions</a:t>
              </a:r>
              <a:r>
                <a:rPr lang="en-US" sz="5499" dirty="0">
                  <a:solidFill>
                    <a:srgbClr val="000000"/>
                  </a:solidFill>
                  <a:latin typeface="Canva Sans"/>
                  <a:ea typeface="Canva Sans"/>
                  <a:cs typeface="Canva Sans"/>
                  <a:sym typeface="Canva Sans"/>
                </a:rPr>
                <a:t>:</a:t>
              </a:r>
            </a:p>
            <a:p>
              <a:pPr marL="1187449" lvl="1" indent="-593725" algn="l">
                <a:lnSpc>
                  <a:spcPts val="7699"/>
                </a:lnSpc>
                <a:buFont typeface="Arial"/>
                <a:buChar char="•"/>
              </a:pPr>
              <a:r>
                <a:rPr lang="en-US" sz="5499" dirty="0">
                  <a:solidFill>
                    <a:srgbClr val="000000"/>
                  </a:solidFill>
                  <a:latin typeface="Canva Sans"/>
                  <a:ea typeface="Canva Sans"/>
                  <a:cs typeface="Canva Sans"/>
                  <a:sym typeface="Canva Sans"/>
                </a:rPr>
                <a:t>Your poster must include all the required elements, from Introduction to References.</a:t>
              </a:r>
            </a:p>
            <a:p>
              <a:pPr algn="l">
                <a:lnSpc>
                  <a:spcPts val="7699"/>
                </a:lnSpc>
              </a:pPr>
              <a:endParaRPr lang="en-US" sz="5499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endParaRPr>
            </a:p>
            <a:p>
              <a:pPr marL="1187449" lvl="1" indent="-593725" algn="l">
                <a:lnSpc>
                  <a:spcPts val="7699"/>
                </a:lnSpc>
                <a:buFont typeface="Arial"/>
                <a:buChar char="•"/>
              </a:pPr>
              <a:r>
                <a:rPr lang="en-US" sz="5499" dirty="0">
                  <a:solidFill>
                    <a:srgbClr val="000000"/>
                  </a:solidFill>
                  <a:latin typeface="Canva Sans"/>
                  <a:ea typeface="Canva Sans"/>
                  <a:cs typeface="Canva Sans"/>
                  <a:sym typeface="Canva Sans"/>
                </a:rPr>
                <a:t>You do not have to follow the exact box arrangement of this template. Use your own creativity in the layout and design.</a:t>
              </a:r>
            </a:p>
            <a:p>
              <a:pPr marL="1187449" lvl="1" indent="-593725" algn="l">
                <a:lnSpc>
                  <a:spcPts val="7699"/>
                </a:lnSpc>
                <a:buFont typeface="Arial"/>
                <a:buChar char="•"/>
              </a:pPr>
              <a:endParaRPr lang="en-US" sz="5499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endParaRPr>
            </a:p>
            <a:p>
              <a:pPr marL="1187449" lvl="1" indent="-593725">
                <a:lnSpc>
                  <a:spcPts val="7699"/>
                </a:lnSpc>
                <a:buFont typeface="Arial"/>
                <a:buChar char="•"/>
              </a:pPr>
              <a:r>
                <a:rPr lang="en-US" sz="5499" dirty="0">
                  <a:solidFill>
                    <a:srgbClr val="000000"/>
                  </a:solidFill>
                  <a:latin typeface="Canva Sans"/>
                  <a:ea typeface="Canva Sans"/>
                  <a:cs typeface="Canva Sans"/>
                  <a:sym typeface="Canva Sans"/>
                </a:rPr>
                <a:t>Access the Canva template here: </a:t>
              </a:r>
              <a:r>
                <a:rPr lang="en-US" sz="5499" dirty="0">
                  <a:solidFill>
                    <a:srgbClr val="000000"/>
                  </a:solidFill>
                  <a:latin typeface="Canva Sans"/>
                  <a:ea typeface="Canva Sans"/>
                  <a:cs typeface="Canva Sans"/>
                  <a:sym typeface="Canva Sans"/>
                  <a:hlinkClick r:id="rId2"/>
                </a:rPr>
                <a:t>(link)</a:t>
              </a:r>
              <a:endParaRPr lang="en-US" sz="5499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endParaRPr>
            </a:p>
            <a:p>
              <a:pPr marL="593724" lvl="1">
                <a:lnSpc>
                  <a:spcPts val="7699"/>
                </a:lnSpc>
              </a:pPr>
              <a:endParaRPr lang="en-US" sz="5499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endParaRPr>
            </a:p>
            <a:p>
              <a:pPr marL="1187449" lvl="1" indent="-593725" algn="l">
                <a:lnSpc>
                  <a:spcPts val="7699"/>
                </a:lnSpc>
                <a:buFont typeface="Arial"/>
                <a:buChar char="•"/>
              </a:pPr>
              <a:r>
                <a:rPr lang="en-US" sz="5499" dirty="0">
                  <a:solidFill>
                    <a:srgbClr val="000000"/>
                  </a:solidFill>
                  <a:latin typeface="Canva Sans"/>
                  <a:ea typeface="Canva Sans"/>
                  <a:cs typeface="Canva Sans"/>
                  <a:sym typeface="Canva Sans"/>
                </a:rPr>
                <a:t>Copy the poster template first before making any edits.</a:t>
              </a:r>
            </a:p>
            <a:p>
              <a:pPr algn="ctr">
                <a:lnSpc>
                  <a:spcPts val="7699"/>
                </a:lnSpc>
                <a:spcBef>
                  <a:spcPct val="0"/>
                </a:spcBef>
              </a:pPr>
              <a:endParaRPr lang="en-US" sz="5499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endParaRP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D9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/>
          <p:cNvGraphicFramePr>
            <a:graphicFrameLocks noGrp="1"/>
          </p:cNvGraphicFramePr>
          <p:nvPr/>
        </p:nvGraphicFramePr>
        <p:xfrm>
          <a:off x="2652065" y="9834778"/>
          <a:ext cx="16079871" cy="19565412"/>
        </p:xfrm>
        <a:graphic>
          <a:graphicData uri="http://schemas.openxmlformats.org/drawingml/2006/table">
            <a:tbl>
              <a:tblPr/>
              <a:tblGrid>
                <a:gridCol w="79895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902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45918">
                <a:tc>
                  <a:txBody>
                    <a:bodyPr/>
                    <a:lstStyle/>
                    <a:p>
                      <a:pPr algn="ctr">
                        <a:lnSpc>
                          <a:spcPts val="5456"/>
                        </a:lnSpc>
                        <a:defRPr/>
                      </a:pPr>
                      <a:r>
                        <a:rPr lang="en-US" sz="3897">
                          <a:solidFill>
                            <a:srgbClr val="000000"/>
                          </a:solidFill>
                          <a:latin typeface="Canva Sans"/>
                          <a:ea typeface="Canva Sans"/>
                          <a:cs typeface="Canva Sans"/>
                          <a:sym typeface="Canva Sans"/>
                        </a:rPr>
                        <a:t>Introduction 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5456"/>
                        </a:lnSpc>
                        <a:defRPr/>
                      </a:pPr>
                      <a:r>
                        <a:rPr lang="en-US" sz="3897">
                          <a:solidFill>
                            <a:srgbClr val="000000"/>
                          </a:solidFill>
                          <a:latin typeface="Canva Sans"/>
                          <a:ea typeface="Canva Sans"/>
                          <a:cs typeface="Canva Sans"/>
                          <a:sym typeface="Canva Sans"/>
                        </a:rPr>
                        <a:t>objective 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43877">
                <a:tc>
                  <a:txBody>
                    <a:bodyPr/>
                    <a:lstStyle/>
                    <a:p>
                      <a:pPr algn="ctr">
                        <a:lnSpc>
                          <a:spcPts val="5456"/>
                        </a:lnSpc>
                        <a:defRPr/>
                      </a:pPr>
                      <a:r>
                        <a:rPr lang="en-US" sz="3897">
                          <a:solidFill>
                            <a:srgbClr val="000000"/>
                          </a:solidFill>
                          <a:latin typeface="Canva Sans"/>
                          <a:ea typeface="Canva Sans"/>
                          <a:cs typeface="Canva Sans"/>
                          <a:sym typeface="Canva Sans"/>
                        </a:rPr>
                        <a:t>problem statement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5456"/>
                        </a:lnSpc>
                        <a:defRPr/>
                      </a:pPr>
                      <a:r>
                        <a:rPr lang="en-US" sz="3897">
                          <a:solidFill>
                            <a:srgbClr val="000000"/>
                          </a:solidFill>
                          <a:latin typeface="Canva Sans"/>
                          <a:ea typeface="Canva Sans"/>
                          <a:cs typeface="Canva Sans"/>
                          <a:sym typeface="Canva Sans"/>
                        </a:rPr>
                        <a:t>methodology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70394">
                <a:tc>
                  <a:txBody>
                    <a:bodyPr/>
                    <a:lstStyle/>
                    <a:p>
                      <a:pPr algn="ctr">
                        <a:lnSpc>
                          <a:spcPts val="5456"/>
                        </a:lnSpc>
                        <a:defRPr/>
                      </a:pPr>
                      <a:r>
                        <a:rPr lang="en-US" sz="3897">
                          <a:solidFill>
                            <a:srgbClr val="000000"/>
                          </a:solidFill>
                          <a:latin typeface="Canva Sans"/>
                          <a:ea typeface="Canva Sans"/>
                          <a:cs typeface="Canva Sans"/>
                          <a:sym typeface="Canva Sans"/>
                        </a:rPr>
                        <a:t>findings 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5456"/>
                        </a:lnSpc>
                        <a:defRPr/>
                      </a:pPr>
                      <a:r>
                        <a:rPr lang="en-US" sz="3897">
                          <a:solidFill>
                            <a:srgbClr val="000000"/>
                          </a:solidFill>
                          <a:latin typeface="Canva Sans"/>
                          <a:ea typeface="Canva Sans"/>
                          <a:cs typeface="Canva Sans"/>
                          <a:sym typeface="Canva Sans"/>
                        </a:rPr>
                        <a:t>analysis 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73136">
                <a:tc gridSpan="2">
                  <a:txBody>
                    <a:bodyPr/>
                    <a:lstStyle/>
                    <a:p>
                      <a:pPr algn="ctr">
                        <a:lnSpc>
                          <a:spcPts val="5459"/>
                        </a:lnSpc>
                        <a:defRPr/>
                      </a:pPr>
                      <a:r>
                        <a:rPr lang="en-US" sz="3900">
                          <a:solidFill>
                            <a:srgbClr val="000000"/>
                          </a:solidFill>
                          <a:latin typeface="Arimo"/>
                          <a:ea typeface="Arimo"/>
                          <a:cs typeface="Arimo"/>
                          <a:sym typeface="Arimo"/>
                        </a:rPr>
                        <a:t>Discussion 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5459"/>
                        </a:lnSpc>
                        <a:defRPr/>
                      </a:pPr>
                      <a:r>
                        <a:rPr lang="en-US" sz="3900">
                          <a:solidFill>
                            <a:srgbClr val="000000"/>
                          </a:solidFill>
                          <a:latin typeface="Arimo"/>
                          <a:ea typeface="Arimo"/>
                          <a:cs typeface="Arimo"/>
                          <a:sym typeface="Arimo"/>
                        </a:rPr>
                        <a:t>Discussion 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32087">
                <a:tc>
                  <a:txBody>
                    <a:bodyPr/>
                    <a:lstStyle/>
                    <a:p>
                      <a:pPr algn="ctr">
                        <a:lnSpc>
                          <a:spcPts val="5456"/>
                        </a:lnSpc>
                        <a:defRPr/>
                      </a:pPr>
                      <a:r>
                        <a:rPr lang="en-US" sz="3897">
                          <a:solidFill>
                            <a:srgbClr val="000000"/>
                          </a:solidFill>
                          <a:latin typeface="Canva Sans"/>
                          <a:ea typeface="Canva Sans"/>
                          <a:cs typeface="Canva Sans"/>
                          <a:sym typeface="Canva Sans"/>
                        </a:rPr>
                        <a:t>Conclusion 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5456"/>
                        </a:lnSpc>
                        <a:defRPr/>
                      </a:pPr>
                      <a:r>
                        <a:rPr lang="en-US" sz="3897">
                          <a:solidFill>
                            <a:srgbClr val="000000"/>
                          </a:solidFill>
                          <a:latin typeface="Canva Sans"/>
                          <a:ea typeface="Canva Sans"/>
                          <a:cs typeface="Canva Sans"/>
                          <a:sym typeface="Canva Sans"/>
                        </a:rPr>
                        <a:t>references 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3" name="TextBox 23"/>
          <p:cNvSpPr txBox="1"/>
          <p:nvPr/>
        </p:nvSpPr>
        <p:spPr>
          <a:xfrm>
            <a:off x="744303" y="4734954"/>
            <a:ext cx="19895394" cy="85242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608"/>
              </a:lnSpc>
            </a:pPr>
            <a:r>
              <a:rPr lang="en-US" sz="5600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TITLE</a:t>
            </a:r>
          </a:p>
        </p:txBody>
      </p:sp>
      <p:sp>
        <p:nvSpPr>
          <p:cNvPr id="24" name="TextBox 24"/>
          <p:cNvSpPr txBox="1"/>
          <p:nvPr/>
        </p:nvSpPr>
        <p:spPr>
          <a:xfrm>
            <a:off x="6941014" y="5787403"/>
            <a:ext cx="7422356" cy="29413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880"/>
              </a:lnSpc>
            </a:pPr>
            <a:r>
              <a:rPr lang="en-US" sz="4200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First Author , Second Author</a:t>
            </a:r>
          </a:p>
          <a:p>
            <a:pPr algn="ctr">
              <a:lnSpc>
                <a:spcPts val="5880"/>
              </a:lnSpc>
            </a:pPr>
            <a:r>
              <a:rPr lang="en-US" sz="4200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Affiliate </a:t>
            </a:r>
          </a:p>
          <a:p>
            <a:pPr algn="ctr">
              <a:lnSpc>
                <a:spcPts val="5880"/>
              </a:lnSpc>
            </a:pPr>
            <a:endParaRPr lang="en-US" sz="4200" b="1">
              <a:solidFill>
                <a:srgbClr val="000000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  <a:p>
            <a:pPr algn="ctr">
              <a:lnSpc>
                <a:spcPts val="5880"/>
              </a:lnSpc>
            </a:pPr>
            <a:endParaRPr lang="en-US" sz="4200" b="1">
              <a:solidFill>
                <a:srgbClr val="000000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76</Words>
  <Application>Microsoft Office PowerPoint</Application>
  <PresentationFormat>Custom</PresentationFormat>
  <Paragraphs>20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Calibri</vt:lpstr>
      <vt:lpstr>Arial</vt:lpstr>
      <vt:lpstr>Arimo</vt:lpstr>
      <vt:lpstr>Canva Sans Bold</vt:lpstr>
      <vt:lpstr>Canva Sans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ICABE2026_ Research Poster Template (A1)</dc:title>
  <cp:lastModifiedBy>Amirruddin Shah</cp:lastModifiedBy>
  <cp:revision>5</cp:revision>
  <dcterms:created xsi:type="dcterms:W3CDTF">2006-08-16T00:00:00Z</dcterms:created>
  <dcterms:modified xsi:type="dcterms:W3CDTF">2026-04-18T01:14:27Z</dcterms:modified>
  <dc:identifier>DAHG6t_oDeA</dc:identifier>
</cp:coreProperties>
</file>